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4"/>
  </p:sldMasterIdLst>
  <p:notesMasterIdLst>
    <p:notesMasterId r:id="rId25"/>
  </p:notesMasterIdLst>
  <p:sldIdLst>
    <p:sldId id="256" r:id="rId5"/>
    <p:sldId id="263" r:id="rId6"/>
    <p:sldId id="270" r:id="rId7"/>
    <p:sldId id="272" r:id="rId8"/>
    <p:sldId id="7837" r:id="rId9"/>
    <p:sldId id="7838" r:id="rId10"/>
    <p:sldId id="258" r:id="rId11"/>
    <p:sldId id="2257" r:id="rId12"/>
    <p:sldId id="2276" r:id="rId13"/>
    <p:sldId id="570" r:id="rId14"/>
    <p:sldId id="389" r:id="rId15"/>
    <p:sldId id="2277" r:id="rId16"/>
    <p:sldId id="2256" r:id="rId17"/>
    <p:sldId id="2274" r:id="rId18"/>
    <p:sldId id="2275" r:id="rId19"/>
    <p:sldId id="7839" r:id="rId20"/>
    <p:sldId id="7840" r:id="rId21"/>
    <p:sldId id="2278" r:id="rId22"/>
    <p:sldId id="2271" r:id="rId23"/>
    <p:sldId id="2267" r:id="rId24"/>
  </p:sldIdLst>
  <p:sldSz cx="12192000" cy="6858000"/>
  <p:notesSz cx="7010400" cy="9236075"/>
  <p:embeddedFontLst>
    <p:embeddedFont>
      <p:font typeface="Arial Narrow" panose="020B0606020202030204" pitchFamily="34" charset="0"/>
      <p:regular r:id="rId26"/>
      <p:bold r:id="rId27"/>
      <p:italic r:id="rId28"/>
      <p:boldItalic r:id="rId29"/>
    </p:embeddedFont>
    <p:embeddedFont>
      <p:font typeface="Calibri" panose="020F0502020204030204" pitchFamily="34" charset="0"/>
      <p:regular r:id="rId30"/>
      <p:bold r:id="rId31"/>
      <p:italic r:id="rId32"/>
      <p:boldItalic r:id="rId33"/>
    </p:embeddedFont>
    <p:embeddedFont>
      <p:font typeface="Calibri Light" panose="020F0302020204030204" pitchFamily="34" charset="0"/>
      <p:regular r:id="rId34"/>
      <p:italic r:id="rId35"/>
    </p:embeddedFont>
    <p:embeddedFont>
      <p:font typeface="Helvetica" panose="020B0604020202020204" pitchFamily="34" charset="0"/>
      <p:regular r:id="rId36"/>
      <p:bold r:id="rId37"/>
      <p:italic r:id="rId38"/>
      <p:boldItalic r:id="rId39"/>
    </p:embeddedFont>
    <p:embeddedFont>
      <p:font typeface="Roboto" pitchFamily="2" charset="0"/>
      <p:regular r:id="rId40"/>
      <p:bold r:id="rId41"/>
    </p:embeddedFont>
    <p:embeddedFont>
      <p:font typeface="Wingdings 2" panose="05020102010507070707" pitchFamily="18" charset="2"/>
      <p:regular r:id="rId42"/>
    </p:embeddedFont>
    <p:embeddedFont>
      <p:font typeface="Wingdings 3" panose="05040102010807070707" pitchFamily="18" charset="2"/>
      <p:regular r:id="rId4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15:guide id="1" orient="horz" pos="2909">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FFFF"/>
    <a:srgbClr val="D7DF21"/>
    <a:srgbClr val="0F75BC"/>
    <a:srgbClr val="003A5D"/>
    <a:srgbClr val="0A944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 uri="{1BD7E111-0CB8-44D6-8891-C1BB2F81B7CC}">
      <p1710:readonlyRecommended xmlns:p1710="http://schemas.microsoft.com/office/powerpoint/2017/10/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9A99266-3A36-43E2-830C-69BE58080D0A}" v="38" dt="2021-10-29T19:10:57.45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749" autoAdjust="0"/>
    <p:restoredTop sz="79754" autoAdjust="0"/>
  </p:normalViewPr>
  <p:slideViewPr>
    <p:cSldViewPr snapToGrid="0" snapToObjects="1">
      <p:cViewPr>
        <p:scale>
          <a:sx n="61" d="100"/>
          <a:sy n="61" d="100"/>
        </p:scale>
        <p:origin x="856" y="128"/>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notesViewPr>
    <p:cSldViewPr snapToGrid="0" snapToObjects="1">
      <p:cViewPr varScale="1">
        <p:scale>
          <a:sx n="81" d="100"/>
          <a:sy n="81" d="100"/>
        </p:scale>
        <p:origin x="-3114" y="-102"/>
      </p:cViewPr>
      <p:guideLst>
        <p:guide orient="horz" pos="2909"/>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1.fntdata"/><Relationship Id="rId39" Type="http://schemas.openxmlformats.org/officeDocument/2006/relationships/font" Target="fonts/font14.fntdata"/><Relationship Id="rId21" Type="http://schemas.openxmlformats.org/officeDocument/2006/relationships/slide" Target="slides/slide17.xml"/><Relationship Id="rId34" Type="http://schemas.openxmlformats.org/officeDocument/2006/relationships/font" Target="fonts/font9.fntdata"/><Relationship Id="rId42" Type="http://schemas.openxmlformats.org/officeDocument/2006/relationships/font" Target="fonts/font17.fntdata"/><Relationship Id="rId47"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font" Target="fonts/font4.fntdata"/><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font" Target="fonts/font7.fntdata"/><Relationship Id="rId37" Type="http://schemas.openxmlformats.org/officeDocument/2006/relationships/font" Target="fonts/font12.fntdata"/><Relationship Id="rId40" Type="http://schemas.openxmlformats.org/officeDocument/2006/relationships/font" Target="fonts/font15.fntdata"/><Relationship Id="rId45"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font" Target="fonts/font3.fntdata"/><Relationship Id="rId36" Type="http://schemas.openxmlformats.org/officeDocument/2006/relationships/font" Target="fonts/font11.fntdata"/><Relationship Id="rId49"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6.fntdata"/><Relationship Id="rId44"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 Id="rId43" Type="http://schemas.openxmlformats.org/officeDocument/2006/relationships/font" Target="fonts/font18.fntdata"/><Relationship Id="rId48" Type="http://schemas.microsoft.com/office/2016/11/relationships/changesInfo" Target="changesInfos/changesInfo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33" Type="http://schemas.openxmlformats.org/officeDocument/2006/relationships/font" Target="fonts/font8.fntdata"/><Relationship Id="rId38" Type="http://schemas.openxmlformats.org/officeDocument/2006/relationships/font" Target="fonts/font13.fntdata"/><Relationship Id="rId46"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font" Target="fonts/font16.fntdata"/><Relationship Id="rId1" Type="http://schemas.openxmlformats.org/officeDocument/2006/relationships/customXml" Target="../customXml/item1.xml"/><Relationship Id="rId6"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teven Beales" userId="eaff2785-b27c-4813-b8df-1f232dab874f" providerId="ADAL" clId="{89A99266-3A36-43E2-830C-69BE58080D0A}"/>
    <pc:docChg chg="undo custSel addSld delSld modSld sldOrd modMainMaster">
      <pc:chgData name="Steven Beales" userId="eaff2785-b27c-4813-b8df-1f232dab874f" providerId="ADAL" clId="{89A99266-3A36-43E2-830C-69BE58080D0A}" dt="2021-10-29T19:18:18.130" v="7118" actId="20577"/>
      <pc:docMkLst>
        <pc:docMk/>
      </pc:docMkLst>
      <pc:sldChg chg="modTransition">
        <pc:chgData name="Steven Beales" userId="eaff2785-b27c-4813-b8df-1f232dab874f" providerId="ADAL" clId="{89A99266-3A36-43E2-830C-69BE58080D0A}" dt="2021-10-28T22:24:02.822" v="2155"/>
        <pc:sldMkLst>
          <pc:docMk/>
          <pc:sldMk cId="1681692777" sldId="256"/>
        </pc:sldMkLst>
      </pc:sldChg>
      <pc:sldChg chg="modTransition">
        <pc:chgData name="Steven Beales" userId="eaff2785-b27c-4813-b8df-1f232dab874f" providerId="ADAL" clId="{89A99266-3A36-43E2-830C-69BE58080D0A}" dt="2021-10-28T22:24:02.822" v="2155"/>
        <pc:sldMkLst>
          <pc:docMk/>
          <pc:sldMk cId="1909002904" sldId="258"/>
        </pc:sldMkLst>
      </pc:sldChg>
      <pc:sldChg chg="modTransition modNotesTx">
        <pc:chgData name="Steven Beales" userId="eaff2785-b27c-4813-b8df-1f232dab874f" providerId="ADAL" clId="{89A99266-3A36-43E2-830C-69BE58080D0A}" dt="2021-10-29T18:46:16.693" v="5621" actId="20577"/>
        <pc:sldMkLst>
          <pc:docMk/>
          <pc:sldMk cId="257675105" sldId="263"/>
        </pc:sldMkLst>
      </pc:sldChg>
      <pc:sldChg chg="modTransition modNotesTx">
        <pc:chgData name="Steven Beales" userId="eaff2785-b27c-4813-b8df-1f232dab874f" providerId="ADAL" clId="{89A99266-3A36-43E2-830C-69BE58080D0A}" dt="2021-10-29T18:55:46.235" v="5926" actId="20577"/>
        <pc:sldMkLst>
          <pc:docMk/>
          <pc:sldMk cId="2249546517" sldId="270"/>
        </pc:sldMkLst>
      </pc:sldChg>
      <pc:sldChg chg="modSp mod modTransition">
        <pc:chgData name="Steven Beales" userId="eaff2785-b27c-4813-b8df-1f232dab874f" providerId="ADAL" clId="{89A99266-3A36-43E2-830C-69BE58080D0A}" dt="2021-10-28T22:24:02.822" v="2155"/>
        <pc:sldMkLst>
          <pc:docMk/>
          <pc:sldMk cId="2157990845" sldId="272"/>
        </pc:sldMkLst>
        <pc:spChg chg="mod">
          <ac:chgData name="Steven Beales" userId="eaff2785-b27c-4813-b8df-1f232dab874f" providerId="ADAL" clId="{89A99266-3A36-43E2-830C-69BE58080D0A}" dt="2021-10-28T22:02:02.786" v="1746" actId="20577"/>
          <ac:spMkLst>
            <pc:docMk/>
            <pc:sldMk cId="2157990845" sldId="272"/>
            <ac:spMk id="5" creationId="{00000000-0000-0000-0000-000000000000}"/>
          </ac:spMkLst>
        </pc:spChg>
      </pc:sldChg>
      <pc:sldChg chg="modTransition">
        <pc:chgData name="Steven Beales" userId="eaff2785-b27c-4813-b8df-1f232dab874f" providerId="ADAL" clId="{89A99266-3A36-43E2-830C-69BE58080D0A}" dt="2021-10-28T22:24:02.822" v="2155"/>
        <pc:sldMkLst>
          <pc:docMk/>
          <pc:sldMk cId="4041982194" sldId="389"/>
        </pc:sldMkLst>
      </pc:sldChg>
      <pc:sldChg chg="modSp mod modTransition modNotesTx">
        <pc:chgData name="Steven Beales" userId="eaff2785-b27c-4813-b8df-1f232dab874f" providerId="ADAL" clId="{89A99266-3A36-43E2-830C-69BE58080D0A}" dt="2021-10-29T19:13:43.084" v="7101" actId="20577"/>
        <pc:sldMkLst>
          <pc:docMk/>
          <pc:sldMk cId="193144949" sldId="570"/>
        </pc:sldMkLst>
        <pc:spChg chg="mod">
          <ac:chgData name="Steven Beales" userId="eaff2785-b27c-4813-b8df-1f232dab874f" providerId="ADAL" clId="{89A99266-3A36-43E2-830C-69BE58080D0A}" dt="2021-10-28T22:16:20.772" v="2021" actId="20577"/>
          <ac:spMkLst>
            <pc:docMk/>
            <pc:sldMk cId="193144949" sldId="570"/>
            <ac:spMk id="10" creationId="{B533A46E-0BAE-4E13-9AAE-1EDF0BBA18ED}"/>
          </ac:spMkLst>
        </pc:spChg>
      </pc:sldChg>
      <pc:sldChg chg="del ord modNotesTx">
        <pc:chgData name="Steven Beales" userId="eaff2785-b27c-4813-b8df-1f232dab874f" providerId="ADAL" clId="{89A99266-3A36-43E2-830C-69BE58080D0A}" dt="2021-10-28T22:01:36.858" v="1745" actId="47"/>
        <pc:sldMkLst>
          <pc:docMk/>
          <pc:sldMk cId="2764652520" sldId="2253"/>
        </pc:sldMkLst>
      </pc:sldChg>
      <pc:sldChg chg="modTransition modNotesTx">
        <pc:chgData name="Steven Beales" userId="eaff2785-b27c-4813-b8df-1f232dab874f" providerId="ADAL" clId="{89A99266-3A36-43E2-830C-69BE58080D0A}" dt="2021-10-29T19:14:46.275" v="7102" actId="6549"/>
        <pc:sldMkLst>
          <pc:docMk/>
          <pc:sldMk cId="1453234281" sldId="2256"/>
        </pc:sldMkLst>
      </pc:sldChg>
      <pc:sldChg chg="addSp delSp modSp mod modTransition modNotesTx">
        <pc:chgData name="Steven Beales" userId="eaff2785-b27c-4813-b8df-1f232dab874f" providerId="ADAL" clId="{89A99266-3A36-43E2-830C-69BE58080D0A}" dt="2021-10-29T19:18:18.130" v="7118" actId="20577"/>
        <pc:sldMkLst>
          <pc:docMk/>
          <pc:sldMk cId="2320027342" sldId="2257"/>
        </pc:sldMkLst>
        <pc:spChg chg="add mod">
          <ac:chgData name="Steven Beales" userId="eaff2785-b27c-4813-b8df-1f232dab874f" providerId="ADAL" clId="{89A99266-3A36-43E2-830C-69BE58080D0A}" dt="2021-10-28T21:23:00.084" v="1068" actId="1076"/>
          <ac:spMkLst>
            <pc:docMk/>
            <pc:sldMk cId="2320027342" sldId="2257"/>
            <ac:spMk id="3" creationId="{6C91AC52-C5E9-43E5-86B1-C366AE5C2C49}"/>
          </ac:spMkLst>
        </pc:spChg>
        <pc:graphicFrameChg chg="mod">
          <ac:chgData name="Steven Beales" userId="eaff2785-b27c-4813-b8df-1f232dab874f" providerId="ADAL" clId="{89A99266-3A36-43E2-830C-69BE58080D0A}" dt="2021-10-28T21:22:15.954" v="1042" actId="368"/>
          <ac:graphicFrameMkLst>
            <pc:docMk/>
            <pc:sldMk cId="2320027342" sldId="2257"/>
            <ac:graphicFrameMk id="40" creationId="{BAF2E715-ABE2-E14E-9CA7-26EA91090358}"/>
          </ac:graphicFrameMkLst>
        </pc:graphicFrameChg>
        <pc:picChg chg="add del">
          <ac:chgData name="Steven Beales" userId="eaff2785-b27c-4813-b8df-1f232dab874f" providerId="ADAL" clId="{89A99266-3A36-43E2-830C-69BE58080D0A}" dt="2021-10-28T19:32:56.719" v="671" actId="478"/>
          <ac:picMkLst>
            <pc:docMk/>
            <pc:sldMk cId="2320027342" sldId="2257"/>
            <ac:picMk id="10" creationId="{AFD6CD81-4587-455D-A10A-C6592D88A50E}"/>
          </ac:picMkLst>
        </pc:picChg>
      </pc:sldChg>
      <pc:sldChg chg="del">
        <pc:chgData name="Steven Beales" userId="eaff2785-b27c-4813-b8df-1f232dab874f" providerId="ADAL" clId="{89A99266-3A36-43E2-830C-69BE58080D0A}" dt="2021-10-28T19:58:21.384" v="970" actId="47"/>
        <pc:sldMkLst>
          <pc:docMk/>
          <pc:sldMk cId="3852787618" sldId="2258"/>
        </pc:sldMkLst>
      </pc:sldChg>
      <pc:sldChg chg="del">
        <pc:chgData name="Steven Beales" userId="eaff2785-b27c-4813-b8df-1f232dab874f" providerId="ADAL" clId="{89A99266-3A36-43E2-830C-69BE58080D0A}" dt="2021-10-28T21:40:41.870" v="1740" actId="47"/>
        <pc:sldMkLst>
          <pc:docMk/>
          <pc:sldMk cId="2433421370" sldId="2259"/>
        </pc:sldMkLst>
      </pc:sldChg>
      <pc:sldChg chg="del">
        <pc:chgData name="Steven Beales" userId="eaff2785-b27c-4813-b8df-1f232dab874f" providerId="ADAL" clId="{89A99266-3A36-43E2-830C-69BE58080D0A}" dt="2021-10-28T19:58:32.609" v="971" actId="47"/>
        <pc:sldMkLst>
          <pc:docMk/>
          <pc:sldMk cId="2650634732" sldId="2261"/>
        </pc:sldMkLst>
      </pc:sldChg>
      <pc:sldChg chg="modSp del mod ord modNotesTx">
        <pc:chgData name="Steven Beales" userId="eaff2785-b27c-4813-b8df-1f232dab874f" providerId="ADAL" clId="{89A99266-3A36-43E2-830C-69BE58080D0A}" dt="2021-10-28T21:35:13.990" v="1735" actId="47"/>
        <pc:sldMkLst>
          <pc:docMk/>
          <pc:sldMk cId="908729743" sldId="2266"/>
        </pc:sldMkLst>
        <pc:spChg chg="mod">
          <ac:chgData name="Steven Beales" userId="eaff2785-b27c-4813-b8df-1f232dab874f" providerId="ADAL" clId="{89A99266-3A36-43E2-830C-69BE58080D0A}" dt="2021-10-28T21:26:25.677" v="1357" actId="20577"/>
          <ac:spMkLst>
            <pc:docMk/>
            <pc:sldMk cId="908729743" sldId="2266"/>
            <ac:spMk id="36" creationId="{5058AF70-0E71-443E-866C-DACA3BDE0D61}"/>
          </ac:spMkLst>
        </pc:spChg>
      </pc:sldChg>
      <pc:sldChg chg="modSp mod modTransition">
        <pc:chgData name="Steven Beales" userId="eaff2785-b27c-4813-b8df-1f232dab874f" providerId="ADAL" clId="{89A99266-3A36-43E2-830C-69BE58080D0A}" dt="2021-10-28T22:24:02.822" v="2155"/>
        <pc:sldMkLst>
          <pc:docMk/>
          <pc:sldMk cId="254705004" sldId="2267"/>
        </pc:sldMkLst>
        <pc:spChg chg="mod">
          <ac:chgData name="Steven Beales" userId="eaff2785-b27c-4813-b8df-1f232dab874f" providerId="ADAL" clId="{89A99266-3A36-43E2-830C-69BE58080D0A}" dt="2021-10-28T22:04:02.666" v="1832" actId="20577"/>
          <ac:spMkLst>
            <pc:docMk/>
            <pc:sldMk cId="254705004" sldId="2267"/>
            <ac:spMk id="36" creationId="{90E4B04D-06D0-4461-867C-E68D664EFFE6}"/>
          </ac:spMkLst>
        </pc:spChg>
      </pc:sldChg>
      <pc:sldChg chg="del">
        <pc:chgData name="Steven Beales" userId="eaff2785-b27c-4813-b8df-1f232dab874f" providerId="ADAL" clId="{89A99266-3A36-43E2-830C-69BE58080D0A}" dt="2021-10-28T21:40:23.773" v="1739" actId="47"/>
        <pc:sldMkLst>
          <pc:docMk/>
          <pc:sldMk cId="938132682" sldId="2268"/>
        </pc:sldMkLst>
      </pc:sldChg>
      <pc:sldChg chg="del modNotesTx">
        <pc:chgData name="Steven Beales" userId="eaff2785-b27c-4813-b8df-1f232dab874f" providerId="ADAL" clId="{89A99266-3A36-43E2-830C-69BE58080D0A}" dt="2021-10-28T21:36:25.604" v="1738" actId="47"/>
        <pc:sldMkLst>
          <pc:docMk/>
          <pc:sldMk cId="2664091038" sldId="2269"/>
        </pc:sldMkLst>
      </pc:sldChg>
      <pc:sldChg chg="modTransition">
        <pc:chgData name="Steven Beales" userId="eaff2785-b27c-4813-b8df-1f232dab874f" providerId="ADAL" clId="{89A99266-3A36-43E2-830C-69BE58080D0A}" dt="2021-10-28T22:24:02.822" v="2155"/>
        <pc:sldMkLst>
          <pc:docMk/>
          <pc:sldMk cId="3369609264" sldId="2271"/>
        </pc:sldMkLst>
      </pc:sldChg>
      <pc:sldChg chg="modTransition modNotesTx">
        <pc:chgData name="Steven Beales" userId="eaff2785-b27c-4813-b8df-1f232dab874f" providerId="ADAL" clId="{89A99266-3A36-43E2-830C-69BE58080D0A}" dt="2021-10-29T19:15:02.380" v="7105" actId="6549"/>
        <pc:sldMkLst>
          <pc:docMk/>
          <pc:sldMk cId="1819801196" sldId="2274"/>
        </pc:sldMkLst>
      </pc:sldChg>
      <pc:sldChg chg="addSp delSp mod modTransition">
        <pc:chgData name="Steven Beales" userId="eaff2785-b27c-4813-b8df-1f232dab874f" providerId="ADAL" clId="{89A99266-3A36-43E2-830C-69BE58080D0A}" dt="2021-10-28T22:24:02.822" v="2155"/>
        <pc:sldMkLst>
          <pc:docMk/>
          <pc:sldMk cId="307431425" sldId="2275"/>
        </pc:sldMkLst>
        <pc:spChg chg="add del">
          <ac:chgData name="Steven Beales" userId="eaff2785-b27c-4813-b8df-1f232dab874f" providerId="ADAL" clId="{89A99266-3A36-43E2-830C-69BE58080D0A}" dt="2021-10-28T22:05:48.045" v="1845" actId="22"/>
          <ac:spMkLst>
            <pc:docMk/>
            <pc:sldMk cId="307431425" sldId="2275"/>
            <ac:spMk id="45" creationId="{9D65D830-D7AA-4FAA-9022-8A872999F2E2}"/>
          </ac:spMkLst>
        </pc:spChg>
      </pc:sldChg>
      <pc:sldChg chg="modSp mod modTransition">
        <pc:chgData name="Steven Beales" userId="eaff2785-b27c-4813-b8df-1f232dab874f" providerId="ADAL" clId="{89A99266-3A36-43E2-830C-69BE58080D0A}" dt="2021-10-28T22:24:02.822" v="2155"/>
        <pc:sldMkLst>
          <pc:docMk/>
          <pc:sldMk cId="3914166438" sldId="2276"/>
        </pc:sldMkLst>
        <pc:spChg chg="mod">
          <ac:chgData name="Steven Beales" userId="eaff2785-b27c-4813-b8df-1f232dab874f" providerId="ADAL" clId="{89A99266-3A36-43E2-830C-69BE58080D0A}" dt="2021-10-28T19:58:14.309" v="969" actId="6549"/>
          <ac:spMkLst>
            <pc:docMk/>
            <pc:sldMk cId="3914166438" sldId="2276"/>
            <ac:spMk id="6" creationId="{00000000-0000-0000-0000-000000000000}"/>
          </ac:spMkLst>
        </pc:spChg>
      </pc:sldChg>
      <pc:sldChg chg="modTransition">
        <pc:chgData name="Steven Beales" userId="eaff2785-b27c-4813-b8df-1f232dab874f" providerId="ADAL" clId="{89A99266-3A36-43E2-830C-69BE58080D0A}" dt="2021-10-28T22:24:02.822" v="2155"/>
        <pc:sldMkLst>
          <pc:docMk/>
          <pc:sldMk cId="1929487902" sldId="2277"/>
        </pc:sldMkLst>
      </pc:sldChg>
      <pc:sldChg chg="modSp mod modTransition">
        <pc:chgData name="Steven Beales" userId="eaff2785-b27c-4813-b8df-1f232dab874f" providerId="ADAL" clId="{89A99266-3A36-43E2-830C-69BE58080D0A}" dt="2021-10-28T22:24:02.822" v="2155"/>
        <pc:sldMkLst>
          <pc:docMk/>
          <pc:sldMk cId="353884104" sldId="2278"/>
        </pc:sldMkLst>
        <pc:spChg chg="mod">
          <ac:chgData name="Steven Beales" userId="eaff2785-b27c-4813-b8df-1f232dab874f" providerId="ADAL" clId="{89A99266-3A36-43E2-830C-69BE58080D0A}" dt="2021-10-28T22:04:28.300" v="1843" actId="20577"/>
          <ac:spMkLst>
            <pc:docMk/>
            <pc:sldMk cId="353884104" sldId="2278"/>
            <ac:spMk id="6" creationId="{00000000-0000-0000-0000-000000000000}"/>
          </ac:spMkLst>
        </pc:spChg>
      </pc:sldChg>
      <pc:sldChg chg="del">
        <pc:chgData name="Steven Beales" userId="eaff2785-b27c-4813-b8df-1f232dab874f" providerId="ADAL" clId="{89A99266-3A36-43E2-830C-69BE58080D0A}" dt="2021-10-28T22:04:20.043" v="1833" actId="47"/>
        <pc:sldMkLst>
          <pc:docMk/>
          <pc:sldMk cId="3319243573" sldId="2279"/>
        </pc:sldMkLst>
      </pc:sldChg>
      <pc:sldChg chg="add del">
        <pc:chgData name="Steven Beales" userId="eaff2785-b27c-4813-b8df-1f232dab874f" providerId="ADAL" clId="{89A99266-3A36-43E2-830C-69BE58080D0A}" dt="2021-10-28T18:59:16.395" v="651" actId="47"/>
        <pc:sldMkLst>
          <pc:docMk/>
          <pc:sldMk cId="1977015076" sldId="7836"/>
        </pc:sldMkLst>
      </pc:sldChg>
      <pc:sldChg chg="new del">
        <pc:chgData name="Steven Beales" userId="eaff2785-b27c-4813-b8df-1f232dab874f" providerId="ADAL" clId="{89A99266-3A36-43E2-830C-69BE58080D0A}" dt="2021-10-28T18:55:27.716" v="3" actId="47"/>
        <pc:sldMkLst>
          <pc:docMk/>
          <pc:sldMk cId="104242192" sldId="7837"/>
        </pc:sldMkLst>
      </pc:sldChg>
      <pc:sldChg chg="addSp delSp modSp add mod ord modTransition modNotesTx">
        <pc:chgData name="Steven Beales" userId="eaff2785-b27c-4813-b8df-1f232dab874f" providerId="ADAL" clId="{89A99266-3A36-43E2-830C-69BE58080D0A}" dt="2021-10-29T18:48:54.794" v="5702" actId="20577"/>
        <pc:sldMkLst>
          <pc:docMk/>
          <pc:sldMk cId="2226314295" sldId="7837"/>
        </pc:sldMkLst>
        <pc:spChg chg="del">
          <ac:chgData name="Steven Beales" userId="eaff2785-b27c-4813-b8df-1f232dab874f" providerId="ADAL" clId="{89A99266-3A36-43E2-830C-69BE58080D0A}" dt="2021-10-28T18:57:14.588" v="25" actId="478"/>
          <ac:spMkLst>
            <pc:docMk/>
            <pc:sldMk cId="2226314295" sldId="7837"/>
            <ac:spMk id="2" creationId="{00000000-0000-0000-0000-000000000000}"/>
          </ac:spMkLst>
        </pc:spChg>
        <pc:spChg chg="del mod">
          <ac:chgData name="Steven Beales" userId="eaff2785-b27c-4813-b8df-1f232dab874f" providerId="ADAL" clId="{89A99266-3A36-43E2-830C-69BE58080D0A}" dt="2021-10-28T18:56:20.113" v="18"/>
          <ac:spMkLst>
            <pc:docMk/>
            <pc:sldMk cId="2226314295" sldId="7837"/>
            <ac:spMk id="5" creationId="{00000000-0000-0000-0000-000000000000}"/>
          </ac:spMkLst>
        </pc:spChg>
        <pc:spChg chg="del">
          <ac:chgData name="Steven Beales" userId="eaff2785-b27c-4813-b8df-1f232dab874f" providerId="ADAL" clId="{89A99266-3A36-43E2-830C-69BE58080D0A}" dt="2021-10-28T18:57:12.630" v="24" actId="478"/>
          <ac:spMkLst>
            <pc:docMk/>
            <pc:sldMk cId="2226314295" sldId="7837"/>
            <ac:spMk id="6" creationId="{00000000-0000-0000-0000-000000000000}"/>
          </ac:spMkLst>
        </pc:spChg>
        <pc:spChg chg="mod">
          <ac:chgData name="Steven Beales" userId="eaff2785-b27c-4813-b8df-1f232dab874f" providerId="ADAL" clId="{89A99266-3A36-43E2-830C-69BE58080D0A}" dt="2021-10-28T18:57:06.914" v="23" actId="255"/>
          <ac:spMkLst>
            <pc:docMk/>
            <pc:sldMk cId="2226314295" sldId="7837"/>
            <ac:spMk id="7" creationId="{00000000-0000-0000-0000-000000000000}"/>
          </ac:spMkLst>
        </pc:spChg>
        <pc:spChg chg="add del mod">
          <ac:chgData name="Steven Beales" userId="eaff2785-b27c-4813-b8df-1f232dab874f" providerId="ADAL" clId="{89A99266-3A36-43E2-830C-69BE58080D0A}" dt="2021-10-28T19:47:50.885" v="919" actId="478"/>
          <ac:spMkLst>
            <pc:docMk/>
            <pc:sldMk cId="2226314295" sldId="7837"/>
            <ac:spMk id="10" creationId="{83AE153C-A603-4034-9C5D-062FB7E5C83D}"/>
          </ac:spMkLst>
        </pc:spChg>
        <pc:picChg chg="add mod">
          <ac:chgData name="Steven Beales" userId="eaff2785-b27c-4813-b8df-1f232dab874f" providerId="ADAL" clId="{89A99266-3A36-43E2-830C-69BE58080D0A}" dt="2021-10-28T18:58:53.715" v="649" actId="1035"/>
          <ac:picMkLst>
            <pc:docMk/>
            <pc:sldMk cId="2226314295" sldId="7837"/>
            <ac:picMk id="8" creationId="{BAC117E9-2D04-477D-81B5-D4CA82C77C6F}"/>
          </ac:picMkLst>
        </pc:picChg>
      </pc:sldChg>
      <pc:sldChg chg="addSp delSp modSp add mod modTransition modNotesTx">
        <pc:chgData name="Steven Beales" userId="eaff2785-b27c-4813-b8df-1f232dab874f" providerId="ADAL" clId="{89A99266-3A36-43E2-830C-69BE58080D0A}" dt="2021-10-29T19:05:10.047" v="6364" actId="20577"/>
        <pc:sldMkLst>
          <pc:docMk/>
          <pc:sldMk cId="2402895378" sldId="7838"/>
        </pc:sldMkLst>
        <pc:spChg chg="mod">
          <ac:chgData name="Steven Beales" userId="eaff2785-b27c-4813-b8df-1f232dab874f" providerId="ADAL" clId="{89A99266-3A36-43E2-830C-69BE58080D0A}" dt="2021-10-28T21:30:00.524" v="1398" actId="20577"/>
          <ac:spMkLst>
            <pc:docMk/>
            <pc:sldMk cId="2402895378" sldId="7838"/>
            <ac:spMk id="7" creationId="{00000000-0000-0000-0000-000000000000}"/>
          </ac:spMkLst>
        </pc:spChg>
        <pc:spChg chg="add mod">
          <ac:chgData name="Steven Beales" userId="eaff2785-b27c-4813-b8df-1f232dab874f" providerId="ADAL" clId="{89A99266-3A36-43E2-830C-69BE58080D0A}" dt="2021-10-28T19:56:23.965" v="943" actId="20577"/>
          <ac:spMkLst>
            <pc:docMk/>
            <pc:sldMk cId="2402895378" sldId="7838"/>
            <ac:spMk id="9" creationId="{E3A4F3BD-8D37-4667-87BC-ABF1B1FE0C0E}"/>
          </ac:spMkLst>
        </pc:spChg>
        <pc:spChg chg="del mod">
          <ac:chgData name="Steven Beales" userId="eaff2785-b27c-4813-b8df-1f232dab874f" providerId="ADAL" clId="{89A99266-3A36-43E2-830C-69BE58080D0A}" dt="2021-10-28T19:45:12.291" v="902" actId="478"/>
          <ac:spMkLst>
            <pc:docMk/>
            <pc:sldMk cId="2402895378" sldId="7838"/>
            <ac:spMk id="10" creationId="{83AE153C-A603-4034-9C5D-062FB7E5C83D}"/>
          </ac:spMkLst>
        </pc:spChg>
        <pc:spChg chg="add mod">
          <ac:chgData name="Steven Beales" userId="eaff2785-b27c-4813-b8df-1f232dab874f" providerId="ADAL" clId="{89A99266-3A36-43E2-830C-69BE58080D0A}" dt="2021-10-28T22:00:02.233" v="1741" actId="14100"/>
          <ac:spMkLst>
            <pc:docMk/>
            <pc:sldMk cId="2402895378" sldId="7838"/>
            <ac:spMk id="12" creationId="{352379E0-77F2-4FF1-9CE0-DE555BF9C317}"/>
          </ac:spMkLst>
        </pc:spChg>
        <pc:picChg chg="del">
          <ac:chgData name="Steven Beales" userId="eaff2785-b27c-4813-b8df-1f232dab874f" providerId="ADAL" clId="{89A99266-3A36-43E2-830C-69BE58080D0A}" dt="2021-10-28T19:45:08.040" v="901" actId="478"/>
          <ac:picMkLst>
            <pc:docMk/>
            <pc:sldMk cId="2402895378" sldId="7838"/>
            <ac:picMk id="8" creationId="{BAC117E9-2D04-477D-81B5-D4CA82C77C6F}"/>
          </ac:picMkLst>
        </pc:picChg>
      </pc:sldChg>
      <pc:sldChg chg="addSp delSp modSp add mod modTransition modNotesTx">
        <pc:chgData name="Steven Beales" userId="eaff2785-b27c-4813-b8df-1f232dab874f" providerId="ADAL" clId="{89A99266-3A36-43E2-830C-69BE58080D0A}" dt="2021-10-28T22:25:05.435" v="2157" actId="21"/>
        <pc:sldMkLst>
          <pc:docMk/>
          <pc:sldMk cId="579288283" sldId="7839"/>
        </pc:sldMkLst>
        <pc:spChg chg="add del">
          <ac:chgData name="Steven Beales" userId="eaff2785-b27c-4813-b8df-1f232dab874f" providerId="ADAL" clId="{89A99266-3A36-43E2-830C-69BE58080D0A}" dt="2021-10-28T22:05:58.318" v="1849" actId="478"/>
          <ac:spMkLst>
            <pc:docMk/>
            <pc:sldMk cId="579288283" sldId="7839"/>
            <ac:spMk id="4" creationId="{8A50CFD7-D3B7-0049-A167-CF6FED0D5EB7}"/>
          </ac:spMkLst>
        </pc:spChg>
        <pc:spChg chg="del">
          <ac:chgData name="Steven Beales" userId="eaff2785-b27c-4813-b8df-1f232dab874f" providerId="ADAL" clId="{89A99266-3A36-43E2-830C-69BE58080D0A}" dt="2021-10-28T22:05:53.672" v="1847" actId="478"/>
          <ac:spMkLst>
            <pc:docMk/>
            <pc:sldMk cId="579288283" sldId="7839"/>
            <ac:spMk id="41" creationId="{A75E2AA6-C561-D146-A2E4-889C37C68801}"/>
          </ac:spMkLst>
        </pc:spChg>
        <pc:spChg chg="add del">
          <ac:chgData name="Steven Beales" userId="eaff2785-b27c-4813-b8df-1f232dab874f" providerId="ADAL" clId="{89A99266-3A36-43E2-830C-69BE58080D0A}" dt="2021-10-28T22:05:58.318" v="1849" actId="478"/>
          <ac:spMkLst>
            <pc:docMk/>
            <pc:sldMk cId="579288283" sldId="7839"/>
            <ac:spMk id="43" creationId="{08732032-497F-4609-B6E7-993F8CD344C7}"/>
          </ac:spMkLst>
        </pc:spChg>
        <pc:spChg chg="add del mod">
          <ac:chgData name="Steven Beales" userId="eaff2785-b27c-4813-b8df-1f232dab874f" providerId="ADAL" clId="{89A99266-3A36-43E2-830C-69BE58080D0A}" dt="2021-10-28T22:09:16.522" v="1937" actId="20577"/>
          <ac:spMkLst>
            <pc:docMk/>
            <pc:sldMk cId="579288283" sldId="7839"/>
            <ac:spMk id="44" creationId="{D29A619B-92D9-43F7-A3C4-D5720523B31F}"/>
          </ac:spMkLst>
        </pc:spChg>
        <pc:spChg chg="add del mod">
          <ac:chgData name="Steven Beales" userId="eaff2785-b27c-4813-b8df-1f232dab874f" providerId="ADAL" clId="{89A99266-3A36-43E2-830C-69BE58080D0A}" dt="2021-10-28T22:06:48.129" v="1853"/>
          <ac:spMkLst>
            <pc:docMk/>
            <pc:sldMk cId="579288283" sldId="7839"/>
            <ac:spMk id="45" creationId="{66B9021A-6440-48A2-9E08-987805ECE9DE}"/>
          </ac:spMkLst>
        </pc:spChg>
        <pc:spChg chg="add del mod">
          <ac:chgData name="Steven Beales" userId="eaff2785-b27c-4813-b8df-1f232dab874f" providerId="ADAL" clId="{89A99266-3A36-43E2-830C-69BE58080D0A}" dt="2021-10-28T22:06:48.129" v="1853"/>
          <ac:spMkLst>
            <pc:docMk/>
            <pc:sldMk cId="579288283" sldId="7839"/>
            <ac:spMk id="46" creationId="{4D05B6A3-8A60-4E48-A19E-EB58C82DCD90}"/>
          </ac:spMkLst>
        </pc:spChg>
        <pc:spChg chg="add del mod">
          <ac:chgData name="Steven Beales" userId="eaff2785-b27c-4813-b8df-1f232dab874f" providerId="ADAL" clId="{89A99266-3A36-43E2-830C-69BE58080D0A}" dt="2021-10-28T22:06:48.129" v="1853"/>
          <ac:spMkLst>
            <pc:docMk/>
            <pc:sldMk cId="579288283" sldId="7839"/>
            <ac:spMk id="47" creationId="{846AF7AB-22A3-42D7-905F-9EEB04DF912D}"/>
          </ac:spMkLst>
        </pc:spChg>
        <pc:spChg chg="add del mod">
          <ac:chgData name="Steven Beales" userId="eaff2785-b27c-4813-b8df-1f232dab874f" providerId="ADAL" clId="{89A99266-3A36-43E2-830C-69BE58080D0A}" dt="2021-10-28T22:06:48.129" v="1853"/>
          <ac:spMkLst>
            <pc:docMk/>
            <pc:sldMk cId="579288283" sldId="7839"/>
            <ac:spMk id="48" creationId="{C1DC43DE-B6D3-4C0C-88B1-58FB8DE94844}"/>
          </ac:spMkLst>
        </pc:spChg>
        <pc:spChg chg="add del mod">
          <ac:chgData name="Steven Beales" userId="eaff2785-b27c-4813-b8df-1f232dab874f" providerId="ADAL" clId="{89A99266-3A36-43E2-830C-69BE58080D0A}" dt="2021-10-28T22:06:48.129" v="1853"/>
          <ac:spMkLst>
            <pc:docMk/>
            <pc:sldMk cId="579288283" sldId="7839"/>
            <ac:spMk id="49" creationId="{B1388595-9D2B-4A63-B2E8-0F7257CA02F8}"/>
          </ac:spMkLst>
        </pc:spChg>
        <pc:spChg chg="add del mod">
          <ac:chgData name="Steven Beales" userId="eaff2785-b27c-4813-b8df-1f232dab874f" providerId="ADAL" clId="{89A99266-3A36-43E2-830C-69BE58080D0A}" dt="2021-10-28T22:06:48.129" v="1853"/>
          <ac:spMkLst>
            <pc:docMk/>
            <pc:sldMk cId="579288283" sldId="7839"/>
            <ac:spMk id="50" creationId="{78890EBB-2A25-4DF1-AC71-71C0F4BE4F9C}"/>
          </ac:spMkLst>
        </pc:spChg>
        <pc:spChg chg="add del mod">
          <ac:chgData name="Steven Beales" userId="eaff2785-b27c-4813-b8df-1f232dab874f" providerId="ADAL" clId="{89A99266-3A36-43E2-830C-69BE58080D0A}" dt="2021-10-28T22:06:48.129" v="1853"/>
          <ac:spMkLst>
            <pc:docMk/>
            <pc:sldMk cId="579288283" sldId="7839"/>
            <ac:spMk id="51" creationId="{562AE661-AD2B-47CB-AF29-CCBE1D7393E6}"/>
          </ac:spMkLst>
        </pc:spChg>
        <pc:spChg chg="add del mod">
          <ac:chgData name="Steven Beales" userId="eaff2785-b27c-4813-b8df-1f232dab874f" providerId="ADAL" clId="{89A99266-3A36-43E2-830C-69BE58080D0A}" dt="2021-10-28T22:06:48.129" v="1853"/>
          <ac:spMkLst>
            <pc:docMk/>
            <pc:sldMk cId="579288283" sldId="7839"/>
            <ac:spMk id="52" creationId="{4B486666-BDD8-45C2-B9E0-99F4A10904D4}"/>
          </ac:spMkLst>
        </pc:spChg>
        <pc:spChg chg="add del mod">
          <ac:chgData name="Steven Beales" userId="eaff2785-b27c-4813-b8df-1f232dab874f" providerId="ADAL" clId="{89A99266-3A36-43E2-830C-69BE58080D0A}" dt="2021-10-28T22:06:48.129" v="1853"/>
          <ac:spMkLst>
            <pc:docMk/>
            <pc:sldMk cId="579288283" sldId="7839"/>
            <ac:spMk id="53" creationId="{FEAEECC0-7BC2-4C06-97A7-C36927600241}"/>
          </ac:spMkLst>
        </pc:spChg>
        <pc:spChg chg="add del mod">
          <ac:chgData name="Steven Beales" userId="eaff2785-b27c-4813-b8df-1f232dab874f" providerId="ADAL" clId="{89A99266-3A36-43E2-830C-69BE58080D0A}" dt="2021-10-28T22:08:04.188" v="1927" actId="478"/>
          <ac:spMkLst>
            <pc:docMk/>
            <pc:sldMk cId="579288283" sldId="7839"/>
            <ac:spMk id="54" creationId="{C1275688-B166-4AD3-ABCF-925C42BAB08A}"/>
          </ac:spMkLst>
        </pc:spChg>
        <pc:spChg chg="add mod">
          <ac:chgData name="Steven Beales" userId="eaff2785-b27c-4813-b8df-1f232dab874f" providerId="ADAL" clId="{89A99266-3A36-43E2-830C-69BE58080D0A}" dt="2021-10-28T22:06:54.164" v="1854"/>
          <ac:spMkLst>
            <pc:docMk/>
            <pc:sldMk cId="579288283" sldId="7839"/>
            <ac:spMk id="55" creationId="{3F934A53-753E-4D40-B1A3-0C5D1149914D}"/>
          </ac:spMkLst>
        </pc:spChg>
        <pc:spChg chg="add mod">
          <ac:chgData name="Steven Beales" userId="eaff2785-b27c-4813-b8df-1f232dab874f" providerId="ADAL" clId="{89A99266-3A36-43E2-830C-69BE58080D0A}" dt="2021-10-28T22:06:54.164" v="1854"/>
          <ac:spMkLst>
            <pc:docMk/>
            <pc:sldMk cId="579288283" sldId="7839"/>
            <ac:spMk id="56" creationId="{C2EA1014-EF17-4B68-A5D3-230B7ED24681}"/>
          </ac:spMkLst>
        </pc:spChg>
        <pc:spChg chg="add del mod">
          <ac:chgData name="Steven Beales" userId="eaff2785-b27c-4813-b8df-1f232dab874f" providerId="ADAL" clId="{89A99266-3A36-43E2-830C-69BE58080D0A}" dt="2021-10-28T22:25:05.435" v="2157" actId="21"/>
          <ac:spMkLst>
            <pc:docMk/>
            <pc:sldMk cId="579288283" sldId="7839"/>
            <ac:spMk id="57" creationId="{E70F1774-185A-4537-92AB-2F2C041613C4}"/>
          </ac:spMkLst>
        </pc:spChg>
        <pc:spChg chg="add mod">
          <ac:chgData name="Steven Beales" userId="eaff2785-b27c-4813-b8df-1f232dab874f" providerId="ADAL" clId="{89A99266-3A36-43E2-830C-69BE58080D0A}" dt="2021-10-28T22:06:54.164" v="1854"/>
          <ac:spMkLst>
            <pc:docMk/>
            <pc:sldMk cId="579288283" sldId="7839"/>
            <ac:spMk id="58" creationId="{652649AC-4E1B-40A2-A64E-620C162A0AF2}"/>
          </ac:spMkLst>
        </pc:spChg>
        <pc:spChg chg="add mod">
          <ac:chgData name="Steven Beales" userId="eaff2785-b27c-4813-b8df-1f232dab874f" providerId="ADAL" clId="{89A99266-3A36-43E2-830C-69BE58080D0A}" dt="2021-10-28T22:06:54.164" v="1854"/>
          <ac:spMkLst>
            <pc:docMk/>
            <pc:sldMk cId="579288283" sldId="7839"/>
            <ac:spMk id="59" creationId="{EE39EC48-52C2-483D-9116-7DE36B269E89}"/>
          </ac:spMkLst>
        </pc:spChg>
        <pc:spChg chg="add mod">
          <ac:chgData name="Steven Beales" userId="eaff2785-b27c-4813-b8df-1f232dab874f" providerId="ADAL" clId="{89A99266-3A36-43E2-830C-69BE58080D0A}" dt="2021-10-28T22:06:54.164" v="1854"/>
          <ac:spMkLst>
            <pc:docMk/>
            <pc:sldMk cId="579288283" sldId="7839"/>
            <ac:spMk id="60" creationId="{BD426F32-B78C-4528-BDDF-B3362BF0A2BF}"/>
          </ac:spMkLst>
        </pc:spChg>
        <pc:spChg chg="add mod">
          <ac:chgData name="Steven Beales" userId="eaff2785-b27c-4813-b8df-1f232dab874f" providerId="ADAL" clId="{89A99266-3A36-43E2-830C-69BE58080D0A}" dt="2021-10-28T22:06:54.164" v="1854"/>
          <ac:spMkLst>
            <pc:docMk/>
            <pc:sldMk cId="579288283" sldId="7839"/>
            <ac:spMk id="61" creationId="{F90FCE4A-97B9-47CB-8675-15AD842E3930}"/>
          </ac:spMkLst>
        </pc:spChg>
        <pc:spChg chg="add mod">
          <ac:chgData name="Steven Beales" userId="eaff2785-b27c-4813-b8df-1f232dab874f" providerId="ADAL" clId="{89A99266-3A36-43E2-830C-69BE58080D0A}" dt="2021-10-28T22:06:54.164" v="1854"/>
          <ac:spMkLst>
            <pc:docMk/>
            <pc:sldMk cId="579288283" sldId="7839"/>
            <ac:spMk id="62" creationId="{5AA9AA5A-A1E9-4878-ACFD-7FE5842BD0D6}"/>
          </ac:spMkLst>
        </pc:spChg>
        <pc:grpChg chg="add del">
          <ac:chgData name="Steven Beales" userId="eaff2785-b27c-4813-b8df-1f232dab874f" providerId="ADAL" clId="{89A99266-3A36-43E2-830C-69BE58080D0A}" dt="2021-10-28T22:06:18.939" v="1850" actId="478"/>
          <ac:grpSpMkLst>
            <pc:docMk/>
            <pc:sldMk cId="579288283" sldId="7839"/>
            <ac:grpSpMk id="40" creationId="{7E31D11F-9B5E-BF4E-BCF3-9CC43311ECAD}"/>
          </ac:grpSpMkLst>
        </pc:grpChg>
        <pc:picChg chg="add del">
          <ac:chgData name="Steven Beales" userId="eaff2785-b27c-4813-b8df-1f232dab874f" providerId="ADAL" clId="{89A99266-3A36-43E2-830C-69BE58080D0A}" dt="2021-10-28T22:05:58.318" v="1849" actId="478"/>
          <ac:picMkLst>
            <pc:docMk/>
            <pc:sldMk cId="579288283" sldId="7839"/>
            <ac:picMk id="42" creationId="{2377FC03-3D78-4499-AC63-C1A5249F557E}"/>
          </ac:picMkLst>
        </pc:picChg>
      </pc:sldChg>
      <pc:sldChg chg="addSp delSp modSp add mod modTransition modNotesTx">
        <pc:chgData name="Steven Beales" userId="eaff2785-b27c-4813-b8df-1f232dab874f" providerId="ADAL" clId="{89A99266-3A36-43E2-830C-69BE58080D0A}" dt="2021-10-28T22:25:25.500" v="2160" actId="21"/>
        <pc:sldMkLst>
          <pc:docMk/>
          <pc:sldMk cId="2896823708" sldId="7840"/>
        </pc:sldMkLst>
        <pc:spChg chg="add del mod">
          <ac:chgData name="Steven Beales" userId="eaff2785-b27c-4813-b8df-1f232dab874f" providerId="ADAL" clId="{89A99266-3A36-43E2-830C-69BE58080D0A}" dt="2021-10-28T22:14:45.436" v="2004" actId="478"/>
          <ac:spMkLst>
            <pc:docMk/>
            <pc:sldMk cId="2896823708" sldId="7840"/>
            <ac:spMk id="14" creationId="{5ADD2635-6C85-4DAB-9BF1-FDD17D4C711C}"/>
          </ac:spMkLst>
        </pc:spChg>
        <pc:spChg chg="add mod">
          <ac:chgData name="Steven Beales" userId="eaff2785-b27c-4813-b8df-1f232dab874f" providerId="ADAL" clId="{89A99266-3A36-43E2-830C-69BE58080D0A}" dt="2021-10-28T22:14:35.769" v="2003"/>
          <ac:spMkLst>
            <pc:docMk/>
            <pc:sldMk cId="2896823708" sldId="7840"/>
            <ac:spMk id="15" creationId="{7DB8C950-B927-47B8-9813-AA49C20E032B}"/>
          </ac:spMkLst>
        </pc:spChg>
        <pc:spChg chg="add mod">
          <ac:chgData name="Steven Beales" userId="eaff2785-b27c-4813-b8df-1f232dab874f" providerId="ADAL" clId="{89A99266-3A36-43E2-830C-69BE58080D0A}" dt="2021-10-28T22:14:35.769" v="2003"/>
          <ac:spMkLst>
            <pc:docMk/>
            <pc:sldMk cId="2896823708" sldId="7840"/>
            <ac:spMk id="16" creationId="{5984E70B-DC8D-44A2-B611-A08CD0D37AD7}"/>
          </ac:spMkLst>
        </pc:spChg>
        <pc:spChg chg="add del mod">
          <ac:chgData name="Steven Beales" userId="eaff2785-b27c-4813-b8df-1f232dab874f" providerId="ADAL" clId="{89A99266-3A36-43E2-830C-69BE58080D0A}" dt="2021-10-28T22:14:52.219" v="2005" actId="478"/>
          <ac:spMkLst>
            <pc:docMk/>
            <pc:sldMk cId="2896823708" sldId="7840"/>
            <ac:spMk id="17" creationId="{889D22EB-F0B6-4AE8-B976-56CF5C70D6A7}"/>
          </ac:spMkLst>
        </pc:spChg>
        <pc:spChg chg="add del mod">
          <ac:chgData name="Steven Beales" userId="eaff2785-b27c-4813-b8df-1f232dab874f" providerId="ADAL" clId="{89A99266-3A36-43E2-830C-69BE58080D0A}" dt="2021-10-28T22:15:27.340" v="2008" actId="478"/>
          <ac:spMkLst>
            <pc:docMk/>
            <pc:sldMk cId="2896823708" sldId="7840"/>
            <ac:spMk id="18" creationId="{A0A4D974-9041-4494-A865-0A98B0262DB9}"/>
          </ac:spMkLst>
        </pc:spChg>
        <pc:spChg chg="add mod">
          <ac:chgData name="Steven Beales" userId="eaff2785-b27c-4813-b8df-1f232dab874f" providerId="ADAL" clId="{89A99266-3A36-43E2-830C-69BE58080D0A}" dt="2021-10-28T22:14:35.769" v="2003"/>
          <ac:spMkLst>
            <pc:docMk/>
            <pc:sldMk cId="2896823708" sldId="7840"/>
            <ac:spMk id="19" creationId="{75CE03D4-87EC-4EEF-B5AE-41E2C4B7F08C}"/>
          </ac:spMkLst>
        </pc:spChg>
        <pc:spChg chg="add mod">
          <ac:chgData name="Steven Beales" userId="eaff2785-b27c-4813-b8df-1f232dab874f" providerId="ADAL" clId="{89A99266-3A36-43E2-830C-69BE58080D0A}" dt="2021-10-28T22:14:35.769" v="2003"/>
          <ac:spMkLst>
            <pc:docMk/>
            <pc:sldMk cId="2896823708" sldId="7840"/>
            <ac:spMk id="20" creationId="{698A7FA5-88FD-4958-9AC9-4DE24015806A}"/>
          </ac:spMkLst>
        </pc:spChg>
        <pc:spChg chg="mod">
          <ac:chgData name="Steven Beales" userId="eaff2785-b27c-4813-b8df-1f232dab874f" providerId="ADAL" clId="{89A99266-3A36-43E2-830C-69BE58080D0A}" dt="2021-10-28T22:13:54.411" v="1994" actId="20577"/>
          <ac:spMkLst>
            <pc:docMk/>
            <pc:sldMk cId="2896823708" sldId="7840"/>
            <ac:spMk id="44" creationId="{D29A619B-92D9-43F7-A3C4-D5720523B31F}"/>
          </ac:spMkLst>
        </pc:spChg>
        <pc:spChg chg="del">
          <ac:chgData name="Steven Beales" userId="eaff2785-b27c-4813-b8df-1f232dab874f" providerId="ADAL" clId="{89A99266-3A36-43E2-830C-69BE58080D0A}" dt="2021-10-28T22:14:31.593" v="2002" actId="478"/>
          <ac:spMkLst>
            <pc:docMk/>
            <pc:sldMk cId="2896823708" sldId="7840"/>
            <ac:spMk id="56" creationId="{C2EA1014-EF17-4B68-A5D3-230B7ED24681}"/>
          </ac:spMkLst>
        </pc:spChg>
        <pc:spChg chg="del mod">
          <ac:chgData name="Steven Beales" userId="eaff2785-b27c-4813-b8df-1f232dab874f" providerId="ADAL" clId="{89A99266-3A36-43E2-830C-69BE58080D0A}" dt="2021-10-28T22:25:25.500" v="2160" actId="21"/>
          <ac:spMkLst>
            <pc:docMk/>
            <pc:sldMk cId="2896823708" sldId="7840"/>
            <ac:spMk id="57" creationId="{E70F1774-185A-4537-92AB-2F2C041613C4}"/>
          </ac:spMkLst>
        </pc:spChg>
        <pc:spChg chg="del">
          <ac:chgData name="Steven Beales" userId="eaff2785-b27c-4813-b8df-1f232dab874f" providerId="ADAL" clId="{89A99266-3A36-43E2-830C-69BE58080D0A}" dt="2021-10-28T22:14:28.484" v="2001" actId="478"/>
          <ac:spMkLst>
            <pc:docMk/>
            <pc:sldMk cId="2896823708" sldId="7840"/>
            <ac:spMk id="58" creationId="{652649AC-4E1B-40A2-A64E-620C162A0AF2}"/>
          </ac:spMkLst>
        </pc:spChg>
        <pc:spChg chg="del">
          <ac:chgData name="Steven Beales" userId="eaff2785-b27c-4813-b8df-1f232dab874f" providerId="ADAL" clId="{89A99266-3A36-43E2-830C-69BE58080D0A}" dt="2021-10-28T22:14:21.567" v="1999" actId="478"/>
          <ac:spMkLst>
            <pc:docMk/>
            <pc:sldMk cId="2896823708" sldId="7840"/>
            <ac:spMk id="60" creationId="{BD426F32-B78C-4528-BDDF-B3362BF0A2BF}"/>
          </ac:spMkLst>
        </pc:spChg>
        <pc:spChg chg="del">
          <ac:chgData name="Steven Beales" userId="eaff2785-b27c-4813-b8df-1f232dab874f" providerId="ADAL" clId="{89A99266-3A36-43E2-830C-69BE58080D0A}" dt="2021-10-28T22:14:24.467" v="2000" actId="478"/>
          <ac:spMkLst>
            <pc:docMk/>
            <pc:sldMk cId="2896823708" sldId="7840"/>
            <ac:spMk id="61" creationId="{F90FCE4A-97B9-47CB-8675-15AD842E3930}"/>
          </ac:spMkLst>
        </pc:spChg>
        <pc:spChg chg="del mod">
          <ac:chgData name="Steven Beales" userId="eaff2785-b27c-4813-b8df-1f232dab874f" providerId="ADAL" clId="{89A99266-3A36-43E2-830C-69BE58080D0A}" dt="2021-10-28T22:14:16.098" v="1998" actId="478"/>
          <ac:spMkLst>
            <pc:docMk/>
            <pc:sldMk cId="2896823708" sldId="7840"/>
            <ac:spMk id="62" creationId="{5AA9AA5A-A1E9-4878-ACFD-7FE5842BD0D6}"/>
          </ac:spMkLst>
        </pc:spChg>
      </pc:sldChg>
      <pc:sldChg chg="addSp delSp modSp add del mod">
        <pc:chgData name="Steven Beales" userId="eaff2785-b27c-4813-b8df-1f232dab874f" providerId="ADAL" clId="{89A99266-3A36-43E2-830C-69BE58080D0A}" dt="2021-10-28T22:12:28.216" v="1950" actId="47"/>
        <pc:sldMkLst>
          <pc:docMk/>
          <pc:sldMk cId="3506234561" sldId="7840"/>
        </pc:sldMkLst>
        <pc:spChg chg="add mod">
          <ac:chgData name="Steven Beales" userId="eaff2785-b27c-4813-b8df-1f232dab874f" providerId="ADAL" clId="{89A99266-3A36-43E2-830C-69BE58080D0A}" dt="2021-10-28T22:12:16.196" v="1946" actId="27636"/>
          <ac:spMkLst>
            <pc:docMk/>
            <pc:sldMk cId="3506234561" sldId="7840"/>
            <ac:spMk id="3" creationId="{50A06A8A-90AE-43F3-9303-57946AB8A027}"/>
          </ac:spMkLst>
        </pc:spChg>
        <pc:spChg chg="add del mod">
          <ac:chgData name="Steven Beales" userId="eaff2785-b27c-4813-b8df-1f232dab874f" providerId="ADAL" clId="{89A99266-3A36-43E2-830C-69BE58080D0A}" dt="2021-10-28T22:12:16.193" v="1945" actId="478"/>
          <ac:spMkLst>
            <pc:docMk/>
            <pc:sldMk cId="3506234561" sldId="7840"/>
            <ac:spMk id="14" creationId="{F115FF8D-32A7-4891-BDC6-CAF8757DEB94}"/>
          </ac:spMkLst>
        </pc:spChg>
        <pc:spChg chg="add mod">
          <ac:chgData name="Steven Beales" userId="eaff2785-b27c-4813-b8df-1f232dab874f" providerId="ADAL" clId="{89A99266-3A36-43E2-830C-69BE58080D0A}" dt="2021-10-28T22:12:06.753" v="1944" actId="27636"/>
          <ac:spMkLst>
            <pc:docMk/>
            <pc:sldMk cId="3506234561" sldId="7840"/>
            <ac:spMk id="15" creationId="{278F4CED-B7DA-4FB9-9CF9-C90E71750088}"/>
          </ac:spMkLst>
        </pc:spChg>
        <pc:spChg chg="add del mod">
          <ac:chgData name="Steven Beales" userId="eaff2785-b27c-4813-b8df-1f232dab874f" providerId="ADAL" clId="{89A99266-3A36-43E2-830C-69BE58080D0A}" dt="2021-10-28T22:12:23.928" v="1949" actId="478"/>
          <ac:spMkLst>
            <pc:docMk/>
            <pc:sldMk cId="3506234561" sldId="7840"/>
            <ac:spMk id="18" creationId="{E9FB8804-6957-4F97-8E4F-0AD8EDE41F8C}"/>
          </ac:spMkLst>
        </pc:spChg>
        <pc:spChg chg="add mod">
          <ac:chgData name="Steven Beales" userId="eaff2785-b27c-4813-b8df-1f232dab874f" providerId="ADAL" clId="{89A99266-3A36-43E2-830C-69BE58080D0A}" dt="2021-10-28T22:12:06.753" v="1944" actId="27636"/>
          <ac:spMkLst>
            <pc:docMk/>
            <pc:sldMk cId="3506234561" sldId="7840"/>
            <ac:spMk id="19" creationId="{2BC60781-195E-45AE-927E-126C52D5DC8E}"/>
          </ac:spMkLst>
        </pc:spChg>
        <pc:spChg chg="mod">
          <ac:chgData name="Steven Beales" userId="eaff2785-b27c-4813-b8df-1f232dab874f" providerId="ADAL" clId="{89A99266-3A36-43E2-830C-69BE58080D0A}" dt="2021-10-28T22:11:43.673" v="1941"/>
          <ac:spMkLst>
            <pc:docMk/>
            <pc:sldMk cId="3506234561" sldId="7840"/>
            <ac:spMk id="44" creationId="{D29A619B-92D9-43F7-A3C4-D5720523B31F}"/>
          </ac:spMkLst>
        </pc:spChg>
        <pc:spChg chg="del">
          <ac:chgData name="Steven Beales" userId="eaff2785-b27c-4813-b8df-1f232dab874f" providerId="ADAL" clId="{89A99266-3A36-43E2-830C-69BE58080D0A}" dt="2021-10-28T22:12:04.865" v="1942" actId="478"/>
          <ac:spMkLst>
            <pc:docMk/>
            <pc:sldMk cId="3506234561" sldId="7840"/>
            <ac:spMk id="56" creationId="{C2EA1014-EF17-4B68-A5D3-230B7ED24681}"/>
          </ac:spMkLst>
        </pc:spChg>
        <pc:spChg chg="del">
          <ac:chgData name="Steven Beales" userId="eaff2785-b27c-4813-b8df-1f232dab874f" providerId="ADAL" clId="{89A99266-3A36-43E2-830C-69BE58080D0A}" dt="2021-10-28T22:11:18.521" v="1939" actId="478"/>
          <ac:spMkLst>
            <pc:docMk/>
            <pc:sldMk cId="3506234561" sldId="7840"/>
            <ac:spMk id="58" creationId="{652649AC-4E1B-40A2-A64E-620C162A0AF2}"/>
          </ac:spMkLst>
        </pc:spChg>
        <pc:spChg chg="del">
          <ac:chgData name="Steven Beales" userId="eaff2785-b27c-4813-b8df-1f232dab874f" providerId="ADAL" clId="{89A99266-3A36-43E2-830C-69BE58080D0A}" dt="2021-10-28T22:11:23.308" v="1940" actId="478"/>
          <ac:spMkLst>
            <pc:docMk/>
            <pc:sldMk cId="3506234561" sldId="7840"/>
            <ac:spMk id="60" creationId="{BD426F32-B78C-4528-BDDF-B3362BF0A2BF}"/>
          </ac:spMkLst>
        </pc:spChg>
        <pc:spChg chg="del">
          <ac:chgData name="Steven Beales" userId="eaff2785-b27c-4813-b8df-1f232dab874f" providerId="ADAL" clId="{89A99266-3A36-43E2-830C-69BE58080D0A}" dt="2021-10-28T22:11:23.308" v="1940" actId="478"/>
          <ac:spMkLst>
            <pc:docMk/>
            <pc:sldMk cId="3506234561" sldId="7840"/>
            <ac:spMk id="61" creationId="{F90FCE4A-97B9-47CB-8675-15AD842E3930}"/>
          </ac:spMkLst>
        </pc:spChg>
        <pc:spChg chg="del">
          <ac:chgData name="Steven Beales" userId="eaff2785-b27c-4813-b8df-1f232dab874f" providerId="ADAL" clId="{89A99266-3A36-43E2-830C-69BE58080D0A}" dt="2021-10-28T22:11:23.308" v="1940" actId="478"/>
          <ac:spMkLst>
            <pc:docMk/>
            <pc:sldMk cId="3506234561" sldId="7840"/>
            <ac:spMk id="62" creationId="{5AA9AA5A-A1E9-4878-ACFD-7FE5842BD0D6}"/>
          </ac:spMkLst>
        </pc:spChg>
        <pc:picChg chg="add mod">
          <ac:chgData name="Steven Beales" userId="eaff2785-b27c-4813-b8df-1f232dab874f" providerId="ADAL" clId="{89A99266-3A36-43E2-830C-69BE58080D0A}" dt="2021-10-28T22:12:06.753" v="1944" actId="27636"/>
          <ac:picMkLst>
            <pc:docMk/>
            <pc:sldMk cId="3506234561" sldId="7840"/>
            <ac:picMk id="16" creationId="{C75C8EE5-D27A-4E2B-B1F2-206BDB889B28}"/>
          </ac:picMkLst>
        </pc:picChg>
        <pc:picChg chg="add mod">
          <ac:chgData name="Steven Beales" userId="eaff2785-b27c-4813-b8df-1f232dab874f" providerId="ADAL" clId="{89A99266-3A36-43E2-830C-69BE58080D0A}" dt="2021-10-28T22:12:06.753" v="1944" actId="27636"/>
          <ac:picMkLst>
            <pc:docMk/>
            <pc:sldMk cId="3506234561" sldId="7840"/>
            <ac:picMk id="17" creationId="{881E38C4-3566-46AD-B934-FD2180AC6B7F}"/>
          </ac:picMkLst>
        </pc:picChg>
      </pc:sldChg>
      <pc:sldMasterChg chg="modTransition delSldLayout modSldLayout">
        <pc:chgData name="Steven Beales" userId="eaff2785-b27c-4813-b8df-1f232dab874f" providerId="ADAL" clId="{89A99266-3A36-43E2-830C-69BE58080D0A}" dt="2021-10-28T22:24:02.822" v="2155"/>
        <pc:sldMasterMkLst>
          <pc:docMk/>
          <pc:sldMasterMk cId="1804289383" sldId="2147483648"/>
        </pc:sldMasterMkLst>
        <pc:sldLayoutChg chg="modTransition">
          <pc:chgData name="Steven Beales" userId="eaff2785-b27c-4813-b8df-1f232dab874f" providerId="ADAL" clId="{89A99266-3A36-43E2-830C-69BE58080D0A}" dt="2021-10-28T22:24:02.822" v="2155"/>
          <pc:sldLayoutMkLst>
            <pc:docMk/>
            <pc:sldMasterMk cId="1804289383" sldId="2147483648"/>
            <pc:sldLayoutMk cId="846930886" sldId="2147483649"/>
          </pc:sldLayoutMkLst>
        </pc:sldLayoutChg>
        <pc:sldLayoutChg chg="modTransition">
          <pc:chgData name="Steven Beales" userId="eaff2785-b27c-4813-b8df-1f232dab874f" providerId="ADAL" clId="{89A99266-3A36-43E2-830C-69BE58080D0A}" dt="2021-10-28T22:24:02.822" v="2155"/>
          <pc:sldLayoutMkLst>
            <pc:docMk/>
            <pc:sldMasterMk cId="1804289383" sldId="2147483648"/>
            <pc:sldLayoutMk cId="596516649" sldId="2147483650"/>
          </pc:sldLayoutMkLst>
        </pc:sldLayoutChg>
        <pc:sldLayoutChg chg="modTransition">
          <pc:chgData name="Steven Beales" userId="eaff2785-b27c-4813-b8df-1f232dab874f" providerId="ADAL" clId="{89A99266-3A36-43E2-830C-69BE58080D0A}" dt="2021-10-28T22:24:02.822" v="2155"/>
          <pc:sldLayoutMkLst>
            <pc:docMk/>
            <pc:sldMasterMk cId="1804289383" sldId="2147483648"/>
            <pc:sldLayoutMk cId="1189641421" sldId="2147483651"/>
          </pc:sldLayoutMkLst>
        </pc:sldLayoutChg>
        <pc:sldLayoutChg chg="modTransition">
          <pc:chgData name="Steven Beales" userId="eaff2785-b27c-4813-b8df-1f232dab874f" providerId="ADAL" clId="{89A99266-3A36-43E2-830C-69BE58080D0A}" dt="2021-10-28T22:24:02.822" v="2155"/>
          <pc:sldLayoutMkLst>
            <pc:docMk/>
            <pc:sldMasterMk cId="1804289383" sldId="2147483648"/>
            <pc:sldLayoutMk cId="1025202362" sldId="2147483652"/>
          </pc:sldLayoutMkLst>
        </pc:sldLayoutChg>
        <pc:sldLayoutChg chg="modTransition">
          <pc:chgData name="Steven Beales" userId="eaff2785-b27c-4813-b8df-1f232dab874f" providerId="ADAL" clId="{89A99266-3A36-43E2-830C-69BE58080D0A}" dt="2021-10-28T22:24:02.822" v="2155"/>
          <pc:sldLayoutMkLst>
            <pc:docMk/>
            <pc:sldMasterMk cId="1804289383" sldId="2147483648"/>
            <pc:sldLayoutMk cId="1350490027" sldId="2147483653"/>
          </pc:sldLayoutMkLst>
        </pc:sldLayoutChg>
        <pc:sldLayoutChg chg="modTransition">
          <pc:chgData name="Steven Beales" userId="eaff2785-b27c-4813-b8df-1f232dab874f" providerId="ADAL" clId="{89A99266-3A36-43E2-830C-69BE58080D0A}" dt="2021-10-28T22:24:02.822" v="2155"/>
          <pc:sldLayoutMkLst>
            <pc:docMk/>
            <pc:sldMasterMk cId="1804289383" sldId="2147483648"/>
            <pc:sldLayoutMk cId="783368690" sldId="2147483654"/>
          </pc:sldLayoutMkLst>
        </pc:sldLayoutChg>
        <pc:sldLayoutChg chg="modTransition">
          <pc:chgData name="Steven Beales" userId="eaff2785-b27c-4813-b8df-1f232dab874f" providerId="ADAL" clId="{89A99266-3A36-43E2-830C-69BE58080D0A}" dt="2021-10-28T22:24:02.822" v="2155"/>
          <pc:sldLayoutMkLst>
            <pc:docMk/>
            <pc:sldMasterMk cId="1804289383" sldId="2147483648"/>
            <pc:sldLayoutMk cId="1102520059" sldId="2147483655"/>
          </pc:sldLayoutMkLst>
        </pc:sldLayoutChg>
        <pc:sldLayoutChg chg="modTransition">
          <pc:chgData name="Steven Beales" userId="eaff2785-b27c-4813-b8df-1f232dab874f" providerId="ADAL" clId="{89A99266-3A36-43E2-830C-69BE58080D0A}" dt="2021-10-28T22:24:02.822" v="2155"/>
          <pc:sldLayoutMkLst>
            <pc:docMk/>
            <pc:sldMasterMk cId="1804289383" sldId="2147483648"/>
            <pc:sldLayoutMk cId="2044897763" sldId="2147483656"/>
          </pc:sldLayoutMkLst>
        </pc:sldLayoutChg>
        <pc:sldLayoutChg chg="modTransition">
          <pc:chgData name="Steven Beales" userId="eaff2785-b27c-4813-b8df-1f232dab874f" providerId="ADAL" clId="{89A99266-3A36-43E2-830C-69BE58080D0A}" dt="2021-10-28T22:24:02.822" v="2155"/>
          <pc:sldLayoutMkLst>
            <pc:docMk/>
            <pc:sldMasterMk cId="1804289383" sldId="2147483648"/>
            <pc:sldLayoutMk cId="1967513926" sldId="2147483657"/>
          </pc:sldLayoutMkLst>
        </pc:sldLayoutChg>
        <pc:sldLayoutChg chg="modTransition">
          <pc:chgData name="Steven Beales" userId="eaff2785-b27c-4813-b8df-1f232dab874f" providerId="ADAL" clId="{89A99266-3A36-43E2-830C-69BE58080D0A}" dt="2021-10-28T22:24:02.822" v="2155"/>
          <pc:sldLayoutMkLst>
            <pc:docMk/>
            <pc:sldMasterMk cId="1804289383" sldId="2147483648"/>
            <pc:sldLayoutMk cId="1365180540" sldId="2147483658"/>
          </pc:sldLayoutMkLst>
        </pc:sldLayoutChg>
        <pc:sldLayoutChg chg="modTransition">
          <pc:chgData name="Steven Beales" userId="eaff2785-b27c-4813-b8df-1f232dab874f" providerId="ADAL" clId="{89A99266-3A36-43E2-830C-69BE58080D0A}" dt="2021-10-28T22:24:02.822" v="2155"/>
          <pc:sldLayoutMkLst>
            <pc:docMk/>
            <pc:sldMasterMk cId="1804289383" sldId="2147483648"/>
            <pc:sldLayoutMk cId="1540383426" sldId="2147483659"/>
          </pc:sldLayoutMkLst>
        </pc:sldLayoutChg>
        <pc:sldLayoutChg chg="modTransition">
          <pc:chgData name="Steven Beales" userId="eaff2785-b27c-4813-b8df-1f232dab874f" providerId="ADAL" clId="{89A99266-3A36-43E2-830C-69BE58080D0A}" dt="2021-10-28T22:24:02.822" v="2155"/>
          <pc:sldLayoutMkLst>
            <pc:docMk/>
            <pc:sldMasterMk cId="1804289383" sldId="2147483648"/>
            <pc:sldLayoutMk cId="295241113" sldId="2147483672"/>
          </pc:sldLayoutMkLst>
        </pc:sldLayoutChg>
        <pc:sldLayoutChg chg="modTransition">
          <pc:chgData name="Steven Beales" userId="eaff2785-b27c-4813-b8df-1f232dab874f" providerId="ADAL" clId="{89A99266-3A36-43E2-830C-69BE58080D0A}" dt="2021-10-28T22:24:02.822" v="2155"/>
          <pc:sldLayoutMkLst>
            <pc:docMk/>
            <pc:sldMasterMk cId="1804289383" sldId="2147483648"/>
            <pc:sldLayoutMk cId="1922601870" sldId="2147483673"/>
          </pc:sldLayoutMkLst>
        </pc:sldLayoutChg>
        <pc:sldLayoutChg chg="del">
          <pc:chgData name="Steven Beales" userId="eaff2785-b27c-4813-b8df-1f232dab874f" providerId="ADAL" clId="{89A99266-3A36-43E2-830C-69BE58080D0A}" dt="2021-10-28T18:59:16.395" v="651" actId="47"/>
          <pc:sldLayoutMkLst>
            <pc:docMk/>
            <pc:sldMasterMk cId="1804289383" sldId="2147483648"/>
            <pc:sldLayoutMk cId="1387597815" sldId="2147483674"/>
          </pc:sldLayoutMkLst>
        </pc:sldLayoutChg>
      </pc:sldMasterChg>
    </pc:docChg>
  </pc:docChgLst>
  <pc:docChgLst>
    <pc:chgData name="Steven Beales" userId="eaff2785-b27c-4813-b8df-1f232dab874f" providerId="ADAL" clId="{FD274CCB-2AA7-40EA-A70B-796417B11C8D}"/>
    <pc:docChg chg="undo custSel modSld">
      <pc:chgData name="Steven Beales" userId="eaff2785-b27c-4813-b8df-1f232dab874f" providerId="ADAL" clId="{FD274CCB-2AA7-40EA-A70B-796417B11C8D}" dt="2021-08-13T04:37:41.399" v="119" actId="1035"/>
      <pc:docMkLst>
        <pc:docMk/>
      </pc:docMkLst>
      <pc:sldChg chg="modSp mod">
        <pc:chgData name="Steven Beales" userId="eaff2785-b27c-4813-b8df-1f232dab874f" providerId="ADAL" clId="{FD274CCB-2AA7-40EA-A70B-796417B11C8D}" dt="2021-08-13T04:34:08.655" v="32" actId="20577"/>
        <pc:sldMkLst>
          <pc:docMk/>
          <pc:sldMk cId="2157990845" sldId="272"/>
        </pc:sldMkLst>
        <pc:spChg chg="mod">
          <ac:chgData name="Steven Beales" userId="eaff2785-b27c-4813-b8df-1f232dab874f" providerId="ADAL" clId="{FD274CCB-2AA7-40EA-A70B-796417B11C8D}" dt="2021-08-13T04:34:08.655" v="32" actId="20577"/>
          <ac:spMkLst>
            <pc:docMk/>
            <pc:sldMk cId="2157990845" sldId="272"/>
            <ac:spMk id="5" creationId="{00000000-0000-0000-0000-000000000000}"/>
          </ac:spMkLst>
        </pc:spChg>
      </pc:sldChg>
      <pc:sldChg chg="addSp modSp mod">
        <pc:chgData name="Steven Beales" userId="eaff2785-b27c-4813-b8df-1f232dab874f" providerId="ADAL" clId="{FD274CCB-2AA7-40EA-A70B-796417B11C8D}" dt="2021-08-13T04:36:55.430" v="90" actId="1035"/>
        <pc:sldMkLst>
          <pc:docMk/>
          <pc:sldMk cId="4041982194" sldId="389"/>
        </pc:sldMkLst>
        <pc:spChg chg="mod">
          <ac:chgData name="Steven Beales" userId="eaff2785-b27c-4813-b8df-1f232dab874f" providerId="ADAL" clId="{FD274CCB-2AA7-40EA-A70B-796417B11C8D}" dt="2021-08-13T04:36:55.430" v="90" actId="1035"/>
          <ac:spMkLst>
            <pc:docMk/>
            <pc:sldMk cId="4041982194" sldId="389"/>
            <ac:spMk id="4" creationId="{00000000-0000-0000-0000-000000000000}"/>
          </ac:spMkLst>
        </pc:spChg>
        <pc:spChg chg="mod">
          <ac:chgData name="Steven Beales" userId="eaff2785-b27c-4813-b8df-1f232dab874f" providerId="ADAL" clId="{FD274CCB-2AA7-40EA-A70B-796417B11C8D}" dt="2021-08-13T04:32:45.063" v="17" actId="20577"/>
          <ac:spMkLst>
            <pc:docMk/>
            <pc:sldMk cId="4041982194" sldId="389"/>
            <ac:spMk id="7" creationId="{D6568DD5-B530-459D-9752-E9F7C5A9C90D}"/>
          </ac:spMkLst>
        </pc:spChg>
        <pc:spChg chg="add mod">
          <ac:chgData name="Steven Beales" userId="eaff2785-b27c-4813-b8df-1f232dab874f" providerId="ADAL" clId="{FD274CCB-2AA7-40EA-A70B-796417B11C8D}" dt="2021-08-13T04:32:52.349" v="18"/>
          <ac:spMkLst>
            <pc:docMk/>
            <pc:sldMk cId="4041982194" sldId="389"/>
            <ac:spMk id="8" creationId="{1373560F-FD12-4FA0-ACEA-9A2E836887B7}"/>
          </ac:spMkLst>
        </pc:spChg>
      </pc:sldChg>
      <pc:sldChg chg="addSp modSp">
        <pc:chgData name="Steven Beales" userId="eaff2785-b27c-4813-b8df-1f232dab874f" providerId="ADAL" clId="{FD274CCB-2AA7-40EA-A70B-796417B11C8D}" dt="2021-08-13T04:33:15.466" v="19"/>
        <pc:sldMkLst>
          <pc:docMk/>
          <pc:sldMk cId="193144949" sldId="570"/>
        </pc:sldMkLst>
        <pc:spChg chg="add mod">
          <ac:chgData name="Steven Beales" userId="eaff2785-b27c-4813-b8df-1f232dab874f" providerId="ADAL" clId="{FD274CCB-2AA7-40EA-A70B-796417B11C8D}" dt="2021-08-13T04:33:15.466" v="19"/>
          <ac:spMkLst>
            <pc:docMk/>
            <pc:sldMk cId="193144949" sldId="570"/>
            <ac:spMk id="10" creationId="{B533A46E-0BAE-4E13-9AAE-1EDF0BBA18ED}"/>
          </ac:spMkLst>
        </pc:spChg>
      </pc:sldChg>
      <pc:sldChg chg="addSp modSp mod">
        <pc:chgData name="Steven Beales" userId="eaff2785-b27c-4813-b8df-1f232dab874f" providerId="ADAL" clId="{FD274CCB-2AA7-40EA-A70B-796417B11C8D}" dt="2021-08-13T04:37:23.849" v="107" actId="1035"/>
        <pc:sldMkLst>
          <pc:docMk/>
          <pc:sldMk cId="1453234281" sldId="2256"/>
        </pc:sldMkLst>
        <pc:spChg chg="add mod">
          <ac:chgData name="Steven Beales" userId="eaff2785-b27c-4813-b8df-1f232dab874f" providerId="ADAL" clId="{FD274CCB-2AA7-40EA-A70B-796417B11C8D}" dt="2021-08-13T04:32:00.858" v="15"/>
          <ac:spMkLst>
            <pc:docMk/>
            <pc:sldMk cId="1453234281" sldId="2256"/>
            <ac:spMk id="50" creationId="{D505B471-B910-46FB-867B-1B7B0D7F1283}"/>
          </ac:spMkLst>
        </pc:spChg>
        <pc:spChg chg="mod">
          <ac:chgData name="Steven Beales" userId="eaff2785-b27c-4813-b8df-1f232dab874f" providerId="ADAL" clId="{FD274CCB-2AA7-40EA-A70B-796417B11C8D}" dt="2021-08-13T04:37:19.462" v="102" actId="1035"/>
          <ac:spMkLst>
            <pc:docMk/>
            <pc:sldMk cId="1453234281" sldId="2256"/>
            <ac:spMk id="55" creationId="{1B8F75F4-5709-41A2-B5E0-A40DB5A17441}"/>
          </ac:spMkLst>
        </pc:spChg>
        <pc:picChg chg="mod">
          <ac:chgData name="Steven Beales" userId="eaff2785-b27c-4813-b8df-1f232dab874f" providerId="ADAL" clId="{FD274CCB-2AA7-40EA-A70B-796417B11C8D}" dt="2021-08-13T04:37:23.849" v="107" actId="1035"/>
          <ac:picMkLst>
            <pc:docMk/>
            <pc:sldMk cId="1453234281" sldId="2256"/>
            <ac:picMk id="54" creationId="{C60E4AE2-7BDE-4F31-8C0F-02DF3D49CB9B}"/>
          </ac:picMkLst>
        </pc:picChg>
      </pc:sldChg>
      <pc:sldChg chg="modSp mod">
        <pc:chgData name="Steven Beales" userId="eaff2785-b27c-4813-b8df-1f232dab874f" providerId="ADAL" clId="{FD274CCB-2AA7-40EA-A70B-796417B11C8D}" dt="2021-08-13T04:36:27.554" v="85" actId="1035"/>
        <pc:sldMkLst>
          <pc:docMk/>
          <pc:sldMk cId="2320027342" sldId="2257"/>
        </pc:sldMkLst>
        <pc:grpChg chg="mod">
          <ac:chgData name="Steven Beales" userId="eaff2785-b27c-4813-b8df-1f232dab874f" providerId="ADAL" clId="{FD274CCB-2AA7-40EA-A70B-796417B11C8D}" dt="2021-08-13T04:36:27.554" v="85" actId="1035"/>
          <ac:grpSpMkLst>
            <pc:docMk/>
            <pc:sldMk cId="2320027342" sldId="2257"/>
            <ac:grpSpMk id="2" creationId="{026AF38F-168C-E547-9AD1-4CAC5811EA52}"/>
          </ac:grpSpMkLst>
        </pc:grpChg>
        <pc:graphicFrameChg chg="mod">
          <ac:chgData name="Steven Beales" userId="eaff2785-b27c-4813-b8df-1f232dab874f" providerId="ADAL" clId="{FD274CCB-2AA7-40EA-A70B-796417B11C8D}" dt="2021-08-13T04:36:12.816" v="50" actId="1035"/>
          <ac:graphicFrameMkLst>
            <pc:docMk/>
            <pc:sldMk cId="2320027342" sldId="2257"/>
            <ac:graphicFrameMk id="40" creationId="{BAF2E715-ABE2-E14E-9CA7-26EA91090358}"/>
          </ac:graphicFrameMkLst>
        </pc:graphicFrameChg>
        <pc:picChg chg="mod">
          <ac:chgData name="Steven Beales" userId="eaff2785-b27c-4813-b8df-1f232dab874f" providerId="ADAL" clId="{FD274CCB-2AA7-40EA-A70B-796417B11C8D}" dt="2021-08-13T04:36:19.637" v="68" actId="1035"/>
          <ac:picMkLst>
            <pc:docMk/>
            <pc:sldMk cId="2320027342" sldId="2257"/>
            <ac:picMk id="8" creationId="{64949437-7861-4892-BD69-BF69F6306A43}"/>
          </ac:picMkLst>
        </pc:picChg>
      </pc:sldChg>
      <pc:sldChg chg="addSp delSp modSp mod">
        <pc:chgData name="Steven Beales" userId="eaff2785-b27c-4813-b8df-1f232dab874f" providerId="ADAL" clId="{FD274CCB-2AA7-40EA-A70B-796417B11C8D}" dt="2021-08-13T04:35:28.032" v="39" actId="21"/>
        <pc:sldMkLst>
          <pc:docMk/>
          <pc:sldMk cId="2433421370" sldId="2259"/>
        </pc:sldMkLst>
        <pc:spChg chg="add del mod">
          <ac:chgData name="Steven Beales" userId="eaff2785-b27c-4813-b8df-1f232dab874f" providerId="ADAL" clId="{FD274CCB-2AA7-40EA-A70B-796417B11C8D}" dt="2021-08-13T04:35:28.032" v="39" actId="21"/>
          <ac:spMkLst>
            <pc:docMk/>
            <pc:sldMk cId="2433421370" sldId="2259"/>
            <ac:spMk id="5" creationId="{544E2A8B-5A1B-45F4-A14F-FBCB9F9FA69F}"/>
          </ac:spMkLst>
        </pc:spChg>
      </pc:sldChg>
      <pc:sldChg chg="addSp modSp">
        <pc:chgData name="Steven Beales" userId="eaff2785-b27c-4813-b8df-1f232dab874f" providerId="ADAL" clId="{FD274CCB-2AA7-40EA-A70B-796417B11C8D}" dt="2021-08-13T04:29:23.016" v="2"/>
        <pc:sldMkLst>
          <pc:docMk/>
          <pc:sldMk cId="254705004" sldId="2267"/>
        </pc:sldMkLst>
        <pc:spChg chg="add mod">
          <ac:chgData name="Steven Beales" userId="eaff2785-b27c-4813-b8df-1f232dab874f" providerId="ADAL" clId="{FD274CCB-2AA7-40EA-A70B-796417B11C8D}" dt="2021-08-13T04:29:23.016" v="2"/>
          <ac:spMkLst>
            <pc:docMk/>
            <pc:sldMk cId="254705004" sldId="2267"/>
            <ac:spMk id="22" creationId="{F82B2BA8-6E75-4227-AF90-C96231CC6027}"/>
          </ac:spMkLst>
        </pc:spChg>
      </pc:sldChg>
      <pc:sldChg chg="addSp delSp modSp mod">
        <pc:chgData name="Steven Beales" userId="eaff2785-b27c-4813-b8df-1f232dab874f" providerId="ADAL" clId="{FD274CCB-2AA7-40EA-A70B-796417B11C8D}" dt="2021-08-13T04:35:34.516" v="40"/>
        <pc:sldMkLst>
          <pc:docMk/>
          <pc:sldMk cId="938132682" sldId="2268"/>
        </pc:sldMkLst>
        <pc:spChg chg="mod">
          <ac:chgData name="Steven Beales" userId="eaff2785-b27c-4813-b8df-1f232dab874f" providerId="ADAL" clId="{FD274CCB-2AA7-40EA-A70B-796417B11C8D}" dt="2021-08-13T04:35:34.516" v="40"/>
          <ac:spMkLst>
            <pc:docMk/>
            <pc:sldMk cId="938132682" sldId="2268"/>
            <ac:spMk id="6" creationId="{F3BF64CF-A89B-4128-96C6-F3CCD6E6DD18}"/>
          </ac:spMkLst>
        </pc:spChg>
        <pc:spChg chg="add del mod">
          <ac:chgData name="Steven Beales" userId="eaff2785-b27c-4813-b8df-1f232dab874f" providerId="ADAL" clId="{FD274CCB-2AA7-40EA-A70B-796417B11C8D}" dt="2021-08-13T04:35:13.210" v="36"/>
          <ac:spMkLst>
            <pc:docMk/>
            <pc:sldMk cId="938132682" sldId="2268"/>
            <ac:spMk id="8" creationId="{6B73E854-D395-4451-9977-0877BE0FA10A}"/>
          </ac:spMkLst>
        </pc:spChg>
      </pc:sldChg>
      <pc:sldChg chg="addSp modSp">
        <pc:chgData name="Steven Beales" userId="eaff2785-b27c-4813-b8df-1f232dab874f" providerId="ADAL" clId="{FD274CCB-2AA7-40EA-A70B-796417B11C8D}" dt="2021-08-13T04:30:41.309" v="12"/>
        <pc:sldMkLst>
          <pc:docMk/>
          <pc:sldMk cId="2664091038" sldId="2269"/>
        </pc:sldMkLst>
        <pc:spChg chg="add mod">
          <ac:chgData name="Steven Beales" userId="eaff2785-b27c-4813-b8df-1f232dab874f" providerId="ADAL" clId="{FD274CCB-2AA7-40EA-A70B-796417B11C8D}" dt="2021-08-13T04:30:41.309" v="12"/>
          <ac:spMkLst>
            <pc:docMk/>
            <pc:sldMk cId="2664091038" sldId="2269"/>
            <ac:spMk id="34" creationId="{2EEF4A82-2E2D-48CD-8B0C-1288227D660A}"/>
          </ac:spMkLst>
        </pc:spChg>
      </pc:sldChg>
      <pc:sldChg chg="addSp modSp mod">
        <pc:chgData name="Steven Beales" userId="eaff2785-b27c-4813-b8df-1f232dab874f" providerId="ADAL" clId="{FD274CCB-2AA7-40EA-A70B-796417B11C8D}" dt="2021-08-13T04:29:58.348" v="11" actId="20577"/>
        <pc:sldMkLst>
          <pc:docMk/>
          <pc:sldMk cId="3369609264" sldId="2271"/>
        </pc:sldMkLst>
        <pc:spChg chg="add mod">
          <ac:chgData name="Steven Beales" userId="eaff2785-b27c-4813-b8df-1f232dab874f" providerId="ADAL" clId="{FD274CCB-2AA7-40EA-A70B-796417B11C8D}" dt="2021-08-13T04:29:58.348" v="11" actId="20577"/>
          <ac:spMkLst>
            <pc:docMk/>
            <pc:sldMk cId="3369609264" sldId="2271"/>
            <ac:spMk id="25" creationId="{0F7AF57C-4073-44F7-BCC5-98A524FA7CBF}"/>
          </ac:spMkLst>
        </pc:spChg>
      </pc:sldChg>
      <pc:sldChg chg="addSp modSp mod">
        <pc:chgData name="Steven Beales" userId="eaff2785-b27c-4813-b8df-1f232dab874f" providerId="ADAL" clId="{FD274CCB-2AA7-40EA-A70B-796417B11C8D}" dt="2021-08-13T04:37:09.864" v="96" actId="1035"/>
        <pc:sldMkLst>
          <pc:docMk/>
          <pc:sldMk cId="1819801196" sldId="2274"/>
        </pc:sldMkLst>
        <pc:spChg chg="mod">
          <ac:chgData name="Steven Beales" userId="eaff2785-b27c-4813-b8df-1f232dab874f" providerId="ADAL" clId="{FD274CCB-2AA7-40EA-A70B-796417B11C8D}" dt="2021-08-13T04:37:09.864" v="96" actId="1035"/>
          <ac:spMkLst>
            <pc:docMk/>
            <pc:sldMk cId="1819801196" sldId="2274"/>
            <ac:spMk id="41" creationId="{08094CAD-006F-BB44-9579-82DD6DFABB94}"/>
          </ac:spMkLst>
        </pc:spChg>
        <pc:spChg chg="add mod">
          <ac:chgData name="Steven Beales" userId="eaff2785-b27c-4813-b8df-1f232dab874f" providerId="ADAL" clId="{FD274CCB-2AA7-40EA-A70B-796417B11C8D}" dt="2021-08-13T04:31:30.514" v="14"/>
          <ac:spMkLst>
            <pc:docMk/>
            <pc:sldMk cId="1819801196" sldId="2274"/>
            <ac:spMk id="44" creationId="{EE5116F6-4F98-4920-9FD9-D51A02F4574E}"/>
          </ac:spMkLst>
        </pc:spChg>
      </pc:sldChg>
      <pc:sldChg chg="addSp modSp mod">
        <pc:chgData name="Steven Beales" userId="eaff2785-b27c-4813-b8df-1f232dab874f" providerId="ADAL" clId="{FD274CCB-2AA7-40EA-A70B-796417B11C8D}" dt="2021-08-13T04:37:41.399" v="119" actId="1035"/>
        <pc:sldMkLst>
          <pc:docMk/>
          <pc:sldMk cId="307431425" sldId="2275"/>
        </pc:sldMkLst>
        <pc:spChg chg="mod">
          <ac:chgData name="Steven Beales" userId="eaff2785-b27c-4813-b8df-1f232dab874f" providerId="ADAL" clId="{FD274CCB-2AA7-40EA-A70B-796417B11C8D}" dt="2021-08-13T04:37:41.399" v="119" actId="1035"/>
          <ac:spMkLst>
            <pc:docMk/>
            <pc:sldMk cId="307431425" sldId="2275"/>
            <ac:spMk id="41" creationId="{A75E2AA6-C561-D146-A2E4-889C37C68801}"/>
          </ac:spMkLst>
        </pc:spChg>
        <pc:spChg chg="add mod">
          <ac:chgData name="Steven Beales" userId="eaff2785-b27c-4813-b8df-1f232dab874f" providerId="ADAL" clId="{FD274CCB-2AA7-40EA-A70B-796417B11C8D}" dt="2021-08-13T04:31:10.405" v="13"/>
          <ac:spMkLst>
            <pc:docMk/>
            <pc:sldMk cId="307431425" sldId="2275"/>
            <ac:spMk id="44" creationId="{D29A619B-92D9-43F7-A3C4-D5720523B31F}"/>
          </ac:spMkLst>
        </pc:sp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Lorem</c:v>
                </c:pt>
              </c:strCache>
            </c:strRef>
          </c:tx>
          <c:spPr>
            <a:ln>
              <a:noFill/>
            </a:ln>
          </c:spPr>
          <c:dPt>
            <c:idx val="0"/>
            <c:bubble3D val="0"/>
            <c:spPr>
              <a:solidFill>
                <a:schemeClr val="accent2"/>
              </a:solidFill>
              <a:ln w="19050">
                <a:noFill/>
              </a:ln>
              <a:effectLst/>
            </c:spPr>
            <c:extLst>
              <c:ext xmlns:c16="http://schemas.microsoft.com/office/drawing/2014/chart" uri="{C3380CC4-5D6E-409C-BE32-E72D297353CC}">
                <c16:uniqueId val="{00000001-220A-EA48-AA47-36C78544401F}"/>
              </c:ext>
            </c:extLst>
          </c:dPt>
          <c:dPt>
            <c:idx val="1"/>
            <c:bubble3D val="0"/>
            <c:spPr>
              <a:solidFill>
                <a:schemeClr val="bg1">
                  <a:lumMod val="85000"/>
                </a:schemeClr>
              </a:solidFill>
              <a:ln w="19050">
                <a:noFill/>
              </a:ln>
              <a:effectLst/>
            </c:spPr>
            <c:extLst>
              <c:ext xmlns:c16="http://schemas.microsoft.com/office/drawing/2014/chart" uri="{C3380CC4-5D6E-409C-BE32-E72D297353CC}">
                <c16:uniqueId val="{00000003-220A-EA48-AA47-36C78544401F}"/>
              </c:ext>
            </c:extLst>
          </c:dPt>
          <c:cat>
            <c:strRef>
              <c:f>Sheet1!$A$2:$A$3</c:f>
              <c:strCache>
                <c:ptCount val="2"/>
                <c:pt idx="0">
                  <c:v>Ipsum</c:v>
                </c:pt>
                <c:pt idx="1">
                  <c:v>Dolor</c:v>
                </c:pt>
              </c:strCache>
            </c:strRef>
          </c:cat>
          <c:val>
            <c:numRef>
              <c:f>Sheet1!$B$2:$B$3</c:f>
              <c:numCache>
                <c:formatCode>General</c:formatCode>
                <c:ptCount val="2"/>
                <c:pt idx="0">
                  <c:v>70</c:v>
                </c:pt>
                <c:pt idx="1">
                  <c:v>30</c:v>
                </c:pt>
              </c:numCache>
            </c:numRef>
          </c:val>
          <c:extLst>
            <c:ext xmlns:c16="http://schemas.microsoft.com/office/drawing/2014/chart" uri="{C3380CC4-5D6E-409C-BE32-E72D297353CC}">
              <c16:uniqueId val="{00000004-220A-EA48-AA47-36C78544401F}"/>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Lorem</c:v>
                </c:pt>
              </c:strCache>
            </c:strRef>
          </c:tx>
          <c:spPr>
            <a:ln>
              <a:noFill/>
            </a:ln>
          </c:spPr>
          <c:dPt>
            <c:idx val="0"/>
            <c:bubble3D val="0"/>
            <c:spPr>
              <a:solidFill>
                <a:schemeClr val="accent1"/>
              </a:solidFill>
              <a:ln w="19050">
                <a:noFill/>
              </a:ln>
              <a:effectLst/>
            </c:spPr>
            <c:extLst>
              <c:ext xmlns:c16="http://schemas.microsoft.com/office/drawing/2014/chart" uri="{C3380CC4-5D6E-409C-BE32-E72D297353CC}">
                <c16:uniqueId val="{00000001-DC2E-AC41-B7A2-4598802187A3}"/>
              </c:ext>
            </c:extLst>
          </c:dPt>
          <c:dPt>
            <c:idx val="1"/>
            <c:bubble3D val="0"/>
            <c:spPr>
              <a:solidFill>
                <a:schemeClr val="bg1">
                  <a:lumMod val="85000"/>
                </a:schemeClr>
              </a:solidFill>
              <a:ln w="19050">
                <a:noFill/>
              </a:ln>
              <a:effectLst/>
            </c:spPr>
            <c:extLst>
              <c:ext xmlns:c16="http://schemas.microsoft.com/office/drawing/2014/chart" uri="{C3380CC4-5D6E-409C-BE32-E72D297353CC}">
                <c16:uniqueId val="{00000003-DC2E-AC41-B7A2-4598802187A3}"/>
              </c:ext>
            </c:extLst>
          </c:dPt>
          <c:cat>
            <c:strRef>
              <c:f>Sheet1!$A$2:$A$3</c:f>
              <c:strCache>
                <c:ptCount val="2"/>
                <c:pt idx="0">
                  <c:v>Ipsum</c:v>
                </c:pt>
                <c:pt idx="1">
                  <c:v>Dolor</c:v>
                </c:pt>
              </c:strCache>
            </c:strRef>
          </c:cat>
          <c:val>
            <c:numRef>
              <c:f>Sheet1!$B$2:$B$3</c:f>
              <c:numCache>
                <c:formatCode>General</c:formatCode>
                <c:ptCount val="2"/>
                <c:pt idx="0">
                  <c:v>40</c:v>
                </c:pt>
                <c:pt idx="1">
                  <c:v>60</c:v>
                </c:pt>
              </c:numCache>
            </c:numRef>
          </c:val>
          <c:extLst>
            <c:ext xmlns:c16="http://schemas.microsoft.com/office/drawing/2014/chart" uri="{C3380CC4-5D6E-409C-BE32-E72D297353CC}">
              <c16:uniqueId val="{00000004-DC2E-AC41-B7A2-4598802187A3}"/>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Lorem</c:v>
                </c:pt>
              </c:strCache>
            </c:strRef>
          </c:tx>
          <c:spPr>
            <a:ln>
              <a:noFill/>
            </a:ln>
          </c:spPr>
          <c:dPt>
            <c:idx val="0"/>
            <c:bubble3D val="0"/>
            <c:spPr>
              <a:solidFill>
                <a:schemeClr val="accent3"/>
              </a:solidFill>
              <a:ln w="19050">
                <a:noFill/>
              </a:ln>
              <a:effectLst/>
            </c:spPr>
            <c:extLst>
              <c:ext xmlns:c16="http://schemas.microsoft.com/office/drawing/2014/chart" uri="{C3380CC4-5D6E-409C-BE32-E72D297353CC}">
                <c16:uniqueId val="{00000001-1437-7646-8805-8E9408415CDC}"/>
              </c:ext>
            </c:extLst>
          </c:dPt>
          <c:dPt>
            <c:idx val="1"/>
            <c:bubble3D val="0"/>
            <c:spPr>
              <a:solidFill>
                <a:schemeClr val="bg1">
                  <a:lumMod val="85000"/>
                </a:schemeClr>
              </a:solidFill>
              <a:ln w="19050">
                <a:noFill/>
              </a:ln>
              <a:effectLst/>
            </c:spPr>
            <c:extLst>
              <c:ext xmlns:c16="http://schemas.microsoft.com/office/drawing/2014/chart" uri="{C3380CC4-5D6E-409C-BE32-E72D297353CC}">
                <c16:uniqueId val="{00000003-1437-7646-8805-8E9408415CDC}"/>
              </c:ext>
            </c:extLst>
          </c:dPt>
          <c:cat>
            <c:strRef>
              <c:f>Sheet1!$A$2:$A$3</c:f>
              <c:strCache>
                <c:ptCount val="2"/>
                <c:pt idx="0">
                  <c:v>Ipsum</c:v>
                </c:pt>
                <c:pt idx="1">
                  <c:v>Dolor</c:v>
                </c:pt>
              </c:strCache>
            </c:strRef>
          </c:cat>
          <c:val>
            <c:numRef>
              <c:f>Sheet1!$B$2:$B$3</c:f>
              <c:numCache>
                <c:formatCode>General</c:formatCode>
                <c:ptCount val="2"/>
                <c:pt idx="0">
                  <c:v>25</c:v>
                </c:pt>
                <c:pt idx="1">
                  <c:v>75</c:v>
                </c:pt>
              </c:numCache>
            </c:numRef>
          </c:val>
          <c:extLst>
            <c:ext xmlns:c16="http://schemas.microsoft.com/office/drawing/2014/chart" uri="{C3380CC4-5D6E-409C-BE32-E72D297353CC}">
              <c16:uniqueId val="{00000004-1437-7646-8805-8E9408415CDC}"/>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A515203-C5F6-0E4B-8B7C-2B2ED47996E6}" type="doc">
      <dgm:prSet loTypeId="urn:microsoft.com/office/officeart/2005/8/layout/cycle6" loCatId="" qsTypeId="urn:microsoft.com/office/officeart/2005/8/quickstyle/simple1" qsCatId="simple" csTypeId="urn:microsoft.com/office/officeart/2005/8/colors/accent1_2" csCatId="accent1" phldr="1"/>
      <dgm:spPr/>
      <dgm:t>
        <a:bodyPr/>
        <a:lstStyle/>
        <a:p>
          <a:endParaRPr lang="en-US"/>
        </a:p>
      </dgm:t>
    </dgm:pt>
    <dgm:pt modelId="{ECC4FB37-2A47-6D41-BA16-FE20EACCC979}">
      <dgm:prSet phldrT="[Text]" custT="1"/>
      <dgm:spPr>
        <a:xfrm>
          <a:off x="3334742" y="18249"/>
          <a:ext cx="1458515" cy="948035"/>
        </a:xfrm>
        <a:solidFill>
          <a:srgbClr val="026CB6">
            <a:hueOff val="0"/>
            <a:satOff val="0"/>
            <a:lumOff val="0"/>
            <a:alphaOff val="0"/>
          </a:srgbClr>
        </a:solidFill>
        <a:ln w="12700" cap="flat" cmpd="sng" algn="ctr">
          <a:solidFill>
            <a:sysClr val="window" lastClr="FFFFFF">
              <a:hueOff val="0"/>
              <a:satOff val="0"/>
              <a:lumOff val="0"/>
              <a:alphaOff val="0"/>
            </a:sysClr>
          </a:solidFill>
          <a:prstDash val="solid"/>
          <a:miter lim="800000"/>
        </a:ln>
        <a:effectLst/>
      </dgm:spPr>
      <dgm:t>
        <a:bodyPr tIns="274320" bIns="274320"/>
        <a:lstStyle/>
        <a:p>
          <a:pPr>
            <a:buNone/>
          </a:pPr>
          <a:r>
            <a:rPr lang="en-US" sz="1600" dirty="0">
              <a:solidFill>
                <a:sysClr val="window" lastClr="FFFFFF"/>
              </a:solidFill>
              <a:latin typeface="Arial" panose="020B0604020202020204" pitchFamily="34" charset="0"/>
              <a:ea typeface="Verdana" panose="020B0604030504040204" pitchFamily="34" charset="0"/>
              <a:cs typeface="Arial" panose="020B0604020202020204" pitchFamily="34" charset="0"/>
            </a:rPr>
            <a:t>Top 1 US Pharma</a:t>
          </a:r>
          <a:endParaRPr lang="en-US" sz="1600" dirty="0">
            <a:latin typeface="Arial" panose="020B0604020202020204" pitchFamily="34" charset="0"/>
            <a:cs typeface="Arial" panose="020B0604020202020204" pitchFamily="34" charset="0"/>
          </a:endParaRPr>
        </a:p>
      </dgm:t>
    </dgm:pt>
    <dgm:pt modelId="{0D30853B-B83C-BF48-9888-8AD6BA33C852}" type="parTrans" cxnId="{82A14195-9964-5948-886D-2F29C693A19E}">
      <dgm:prSet/>
      <dgm:spPr/>
      <dgm:t>
        <a:bodyPr/>
        <a:lstStyle/>
        <a:p>
          <a:endParaRPr lang="en-US"/>
        </a:p>
      </dgm:t>
    </dgm:pt>
    <dgm:pt modelId="{244C3F10-3F47-5A47-91F1-A14644E338CE}" type="sibTrans" cxnId="{82A14195-9964-5948-886D-2F29C693A19E}">
      <dgm:prSet/>
      <dgm:spPr/>
      <dgm:t>
        <a:bodyPr/>
        <a:lstStyle/>
        <a:p>
          <a:endParaRPr lang="en-US"/>
        </a:p>
      </dgm:t>
    </dgm:pt>
    <dgm:pt modelId="{A51177A3-63E9-034B-B890-91420E086533}">
      <dgm:prSet phldrT="[Text]" custT="1"/>
      <dgm:spPr>
        <a:xfrm>
          <a:off x="5268312" y="1118968"/>
          <a:ext cx="1458515" cy="948035"/>
        </a:xfrm>
        <a:solidFill>
          <a:srgbClr val="026CB6">
            <a:hueOff val="0"/>
            <a:satOff val="0"/>
            <a:lumOff val="0"/>
            <a:alphaOff val="0"/>
          </a:srgbClr>
        </a:solidFill>
        <a:ln w="12700" cap="flat" cmpd="sng" algn="ctr">
          <a:solidFill>
            <a:sysClr val="window" lastClr="FFFFFF">
              <a:hueOff val="0"/>
              <a:satOff val="0"/>
              <a:lumOff val="0"/>
              <a:alphaOff val="0"/>
            </a:sysClr>
          </a:solidFill>
          <a:prstDash val="solid"/>
          <a:miter lim="800000"/>
        </a:ln>
        <a:effectLst/>
      </dgm:spPr>
      <dgm:t>
        <a:bodyPr/>
        <a:lstStyle/>
        <a:p>
          <a:pPr>
            <a:buNone/>
          </a:pPr>
          <a:r>
            <a:rPr lang="en-US" sz="1600" dirty="0">
              <a:solidFill>
                <a:sysClr val="window" lastClr="FFFFFF"/>
              </a:solidFill>
              <a:latin typeface="Arial" panose="020B0604020202020204"/>
              <a:ea typeface="+mn-ea"/>
              <a:cs typeface="+mn-cs"/>
            </a:rPr>
            <a:t>Top 1 EU Pharma</a:t>
          </a:r>
        </a:p>
      </dgm:t>
    </dgm:pt>
    <dgm:pt modelId="{F921DFAC-CF05-2C40-A157-77102FF002B0}" type="parTrans" cxnId="{BB490EB6-F745-5A47-8DCA-264EC5F2CB70}">
      <dgm:prSet/>
      <dgm:spPr/>
      <dgm:t>
        <a:bodyPr/>
        <a:lstStyle/>
        <a:p>
          <a:endParaRPr lang="en-US"/>
        </a:p>
      </dgm:t>
    </dgm:pt>
    <dgm:pt modelId="{760DF37C-2303-4443-8BF4-A5D7C3778F8C}" type="sibTrans" cxnId="{BB490EB6-F745-5A47-8DCA-264EC5F2CB70}">
      <dgm:prSet/>
      <dgm:spPr/>
      <dgm:t>
        <a:bodyPr/>
        <a:lstStyle/>
        <a:p>
          <a:endParaRPr lang="en-US"/>
        </a:p>
      </dgm:t>
    </dgm:pt>
    <dgm:pt modelId="{F400DE88-6E67-D646-A1FA-AD9AA2FE3891}">
      <dgm:prSet phldrT="[Text]" custT="1"/>
      <dgm:spPr>
        <a:xfrm>
          <a:off x="5268312" y="3351663"/>
          <a:ext cx="1458515" cy="948035"/>
        </a:xfrm>
        <a:solidFill>
          <a:srgbClr val="026CB6">
            <a:hueOff val="0"/>
            <a:satOff val="0"/>
            <a:lumOff val="0"/>
            <a:alphaOff val="0"/>
          </a:srgbClr>
        </a:solidFill>
        <a:ln w="12700" cap="flat" cmpd="sng" algn="ctr">
          <a:solidFill>
            <a:sysClr val="window" lastClr="FFFFFF">
              <a:hueOff val="0"/>
              <a:satOff val="0"/>
              <a:lumOff val="0"/>
              <a:alphaOff val="0"/>
            </a:sysClr>
          </a:solidFill>
          <a:prstDash val="solid"/>
          <a:miter lim="800000"/>
        </a:ln>
        <a:effectLst/>
      </dgm:spPr>
      <dgm:t>
        <a:bodyPr/>
        <a:lstStyle/>
        <a:p>
          <a:pPr>
            <a:buNone/>
          </a:pPr>
          <a:r>
            <a:rPr lang="en-US" sz="1600" dirty="0">
              <a:solidFill>
                <a:sysClr val="window" lastClr="FFFFFF"/>
              </a:solidFill>
              <a:latin typeface="Arial" panose="020B0604020202020204"/>
              <a:ea typeface="+mn-ea"/>
              <a:cs typeface="+mn-cs"/>
            </a:rPr>
            <a:t>Top 2 Japan Pharma</a:t>
          </a:r>
        </a:p>
      </dgm:t>
    </dgm:pt>
    <dgm:pt modelId="{07E27371-FA72-714E-AC51-6D7214167B75}" type="parTrans" cxnId="{0765FC5E-6614-7B47-8B5F-521C031CC5B2}">
      <dgm:prSet/>
      <dgm:spPr/>
      <dgm:t>
        <a:bodyPr/>
        <a:lstStyle/>
        <a:p>
          <a:endParaRPr lang="en-US"/>
        </a:p>
      </dgm:t>
    </dgm:pt>
    <dgm:pt modelId="{43CB0AC3-5817-A543-B7C7-A1E4C54AF22E}" type="sibTrans" cxnId="{0765FC5E-6614-7B47-8B5F-521C031CC5B2}">
      <dgm:prSet/>
      <dgm:spPr/>
      <dgm:t>
        <a:bodyPr/>
        <a:lstStyle/>
        <a:p>
          <a:endParaRPr lang="en-US"/>
        </a:p>
      </dgm:t>
    </dgm:pt>
    <dgm:pt modelId="{E7F2383A-6D6E-C14B-B50E-FC92990B7496}">
      <dgm:prSet phldrT="[Text]" custT="1"/>
      <dgm:spPr>
        <a:xfrm>
          <a:off x="3334742" y="4468010"/>
          <a:ext cx="1458515" cy="948035"/>
        </a:xfrm>
        <a:solidFill>
          <a:srgbClr val="026CB6">
            <a:hueOff val="0"/>
            <a:satOff val="0"/>
            <a:lumOff val="0"/>
            <a:alphaOff val="0"/>
          </a:srgbClr>
        </a:solidFill>
        <a:ln w="12700" cap="flat" cmpd="sng" algn="ctr">
          <a:solidFill>
            <a:sysClr val="window" lastClr="FFFFFF">
              <a:hueOff val="0"/>
              <a:satOff val="0"/>
              <a:lumOff val="0"/>
              <a:alphaOff val="0"/>
            </a:sysClr>
          </a:solidFill>
          <a:prstDash val="solid"/>
          <a:miter lim="800000"/>
        </a:ln>
        <a:effectLst/>
      </dgm:spPr>
      <dgm:t>
        <a:bodyPr/>
        <a:lstStyle/>
        <a:p>
          <a:pPr>
            <a:buNone/>
          </a:pPr>
          <a:r>
            <a:rPr lang="en-US" sz="1600" dirty="0">
              <a:solidFill>
                <a:sysClr val="window" lastClr="FFFFFF"/>
              </a:solidFill>
              <a:latin typeface="Arial" panose="020B0604020202020204"/>
              <a:ea typeface="+mn-ea"/>
              <a:cs typeface="+mn-cs"/>
            </a:rPr>
            <a:t>Top 1 US IRB</a:t>
          </a:r>
        </a:p>
      </dgm:t>
    </dgm:pt>
    <dgm:pt modelId="{242623D7-F9B8-214F-8A0F-7186B82DAB37}" type="parTrans" cxnId="{DA63E688-FE9C-8747-A35A-EE9945227F7F}">
      <dgm:prSet/>
      <dgm:spPr/>
      <dgm:t>
        <a:bodyPr/>
        <a:lstStyle/>
        <a:p>
          <a:endParaRPr lang="en-US"/>
        </a:p>
      </dgm:t>
    </dgm:pt>
    <dgm:pt modelId="{37288453-8F3E-434E-B023-8C5D63E7F473}" type="sibTrans" cxnId="{DA63E688-FE9C-8747-A35A-EE9945227F7F}">
      <dgm:prSet/>
      <dgm:spPr/>
      <dgm:t>
        <a:bodyPr/>
        <a:lstStyle/>
        <a:p>
          <a:endParaRPr lang="en-US"/>
        </a:p>
      </dgm:t>
    </dgm:pt>
    <dgm:pt modelId="{D2450973-4308-0546-B0E5-544677B95227}">
      <dgm:prSet phldrT="[Text]" custT="1"/>
      <dgm:spPr>
        <a:xfrm>
          <a:off x="1401171" y="3351663"/>
          <a:ext cx="1458515" cy="948035"/>
        </a:xfrm>
        <a:solidFill>
          <a:srgbClr val="026CB6">
            <a:hueOff val="0"/>
            <a:satOff val="0"/>
            <a:lumOff val="0"/>
            <a:alphaOff val="0"/>
          </a:srgbClr>
        </a:solidFill>
        <a:ln w="12700" cap="flat" cmpd="sng" algn="ctr">
          <a:solidFill>
            <a:sysClr val="window" lastClr="FFFFFF">
              <a:hueOff val="0"/>
              <a:satOff val="0"/>
              <a:lumOff val="0"/>
              <a:alphaOff val="0"/>
            </a:sysClr>
          </a:solidFill>
          <a:prstDash val="solid"/>
          <a:miter lim="800000"/>
        </a:ln>
        <a:effectLst/>
      </dgm:spPr>
      <dgm:t>
        <a:bodyPr/>
        <a:lstStyle/>
        <a:p>
          <a:pPr>
            <a:buNone/>
          </a:pPr>
          <a:r>
            <a:rPr lang="en-US" sz="1600" dirty="0">
              <a:solidFill>
                <a:sysClr val="window" lastClr="FFFFFF"/>
              </a:solidFill>
              <a:latin typeface="Arial" panose="020B0604020202020204"/>
              <a:ea typeface="+mn-ea"/>
              <a:cs typeface="+mn-cs"/>
            </a:rPr>
            <a:t>Top 2 US CRO</a:t>
          </a:r>
        </a:p>
      </dgm:t>
    </dgm:pt>
    <dgm:pt modelId="{7468917F-06AA-BB49-942C-CB47EA9682CB}" type="parTrans" cxnId="{08368E32-A74E-AC48-83F7-5B0E4BF9ADA4}">
      <dgm:prSet/>
      <dgm:spPr/>
      <dgm:t>
        <a:bodyPr/>
        <a:lstStyle/>
        <a:p>
          <a:endParaRPr lang="en-US"/>
        </a:p>
      </dgm:t>
    </dgm:pt>
    <dgm:pt modelId="{3F02D564-7251-3940-8ED9-2E677B24501F}" type="sibTrans" cxnId="{08368E32-A74E-AC48-83F7-5B0E4BF9ADA4}">
      <dgm:prSet/>
      <dgm:spPr/>
      <dgm:t>
        <a:bodyPr/>
        <a:lstStyle/>
        <a:p>
          <a:endParaRPr lang="en-US"/>
        </a:p>
      </dgm:t>
    </dgm:pt>
    <dgm:pt modelId="{B16FDBD3-6D3F-FA4D-BADF-FBC68DA4E578}">
      <dgm:prSet phldrT="[Text]" custT="1"/>
      <dgm:spPr>
        <a:xfrm>
          <a:off x="1401171" y="1118968"/>
          <a:ext cx="1458515" cy="948035"/>
        </a:xfrm>
        <a:solidFill>
          <a:srgbClr val="026CB6">
            <a:hueOff val="0"/>
            <a:satOff val="0"/>
            <a:lumOff val="0"/>
            <a:alphaOff val="0"/>
          </a:srgbClr>
        </a:solidFill>
        <a:ln w="12700" cap="flat" cmpd="sng" algn="ctr">
          <a:solidFill>
            <a:sysClr val="window" lastClr="FFFFFF">
              <a:hueOff val="0"/>
              <a:satOff val="0"/>
              <a:lumOff val="0"/>
              <a:alphaOff val="0"/>
            </a:sysClr>
          </a:solidFill>
          <a:prstDash val="solid"/>
          <a:miter lim="800000"/>
        </a:ln>
        <a:effectLst/>
      </dgm:spPr>
      <dgm:t>
        <a:bodyPr/>
        <a:lstStyle/>
        <a:p>
          <a:pPr>
            <a:buNone/>
          </a:pPr>
          <a:r>
            <a:rPr lang="en-US" sz="1600" dirty="0">
              <a:solidFill>
                <a:sysClr val="window" lastClr="FFFFFF"/>
              </a:solidFill>
              <a:latin typeface="Arial" panose="020B0604020202020204"/>
              <a:ea typeface="+mn-ea"/>
              <a:cs typeface="+mn-cs"/>
            </a:rPr>
            <a:t>Top 1 US Biotech</a:t>
          </a:r>
        </a:p>
      </dgm:t>
    </dgm:pt>
    <dgm:pt modelId="{76DB390C-DBED-DC48-BD90-A5BD4E40A7E8}" type="parTrans" cxnId="{99E95D76-5213-B442-9C5B-8438A7859C70}">
      <dgm:prSet/>
      <dgm:spPr/>
      <dgm:t>
        <a:bodyPr/>
        <a:lstStyle/>
        <a:p>
          <a:endParaRPr lang="en-US"/>
        </a:p>
      </dgm:t>
    </dgm:pt>
    <dgm:pt modelId="{09501AC8-BCE8-FC4B-89E4-1F3890ED3559}" type="sibTrans" cxnId="{99E95D76-5213-B442-9C5B-8438A7859C70}">
      <dgm:prSet/>
      <dgm:spPr/>
      <dgm:t>
        <a:bodyPr/>
        <a:lstStyle/>
        <a:p>
          <a:endParaRPr lang="en-US"/>
        </a:p>
      </dgm:t>
    </dgm:pt>
    <dgm:pt modelId="{BD6487B6-A029-FA4F-A5DF-3E6ECBD03B59}" type="pres">
      <dgm:prSet presAssocID="{BA515203-C5F6-0E4B-8B7C-2B2ED47996E6}" presName="cycle" presStyleCnt="0">
        <dgm:presLayoutVars>
          <dgm:dir/>
          <dgm:resizeHandles val="exact"/>
        </dgm:presLayoutVars>
      </dgm:prSet>
      <dgm:spPr/>
    </dgm:pt>
    <dgm:pt modelId="{B1704B2C-5824-9B4E-9519-E89F17D1264B}" type="pres">
      <dgm:prSet presAssocID="{ECC4FB37-2A47-6D41-BA16-FE20EACCC979}" presName="node" presStyleLbl="node1" presStyleIdx="0" presStyleCnt="6" custRadScaleRad="99300" custRadScaleInc="0">
        <dgm:presLayoutVars>
          <dgm:bulletEnabled val="1"/>
        </dgm:presLayoutVars>
      </dgm:prSet>
      <dgm:spPr>
        <a:prstGeom prst="roundRect">
          <a:avLst/>
        </a:prstGeom>
      </dgm:spPr>
    </dgm:pt>
    <dgm:pt modelId="{9DD57615-E46B-C54D-9EDB-5AA7609860BE}" type="pres">
      <dgm:prSet presAssocID="{ECC4FB37-2A47-6D41-BA16-FE20EACCC979}" presName="spNode" presStyleCnt="0"/>
      <dgm:spPr/>
    </dgm:pt>
    <dgm:pt modelId="{B3B034A4-1A78-9946-BCB7-A6B3B76C2EA2}" type="pres">
      <dgm:prSet presAssocID="{244C3F10-3F47-5A47-91F1-A14644E338CE}" presName="sibTrans" presStyleLbl="sibTrans1D1" presStyleIdx="0" presStyleCnt="6"/>
      <dgm:spPr/>
    </dgm:pt>
    <dgm:pt modelId="{C1BAE27B-E7A4-2042-9232-EAFB39078180}" type="pres">
      <dgm:prSet presAssocID="{A51177A3-63E9-034B-B890-91420E086533}" presName="node" presStyleLbl="node1" presStyleIdx="1" presStyleCnt="6">
        <dgm:presLayoutVars>
          <dgm:bulletEnabled val="1"/>
        </dgm:presLayoutVars>
      </dgm:prSet>
      <dgm:spPr>
        <a:prstGeom prst="roundRect">
          <a:avLst/>
        </a:prstGeom>
      </dgm:spPr>
    </dgm:pt>
    <dgm:pt modelId="{264A8F9D-85E1-6443-AB0B-FD02C5A70857}" type="pres">
      <dgm:prSet presAssocID="{A51177A3-63E9-034B-B890-91420E086533}" presName="spNode" presStyleCnt="0"/>
      <dgm:spPr/>
    </dgm:pt>
    <dgm:pt modelId="{388F9178-6A8D-2249-9229-2D43B9F2D484}" type="pres">
      <dgm:prSet presAssocID="{760DF37C-2303-4443-8BF4-A5D7C3778F8C}" presName="sibTrans" presStyleLbl="sibTrans1D1" presStyleIdx="1" presStyleCnt="6"/>
      <dgm:spPr/>
    </dgm:pt>
    <dgm:pt modelId="{A6DBD6D9-CC88-BF41-99A3-1AB313FFE21F}" type="pres">
      <dgm:prSet presAssocID="{F400DE88-6E67-D646-A1FA-AD9AA2FE3891}" presName="node" presStyleLbl="node1" presStyleIdx="2" presStyleCnt="6">
        <dgm:presLayoutVars>
          <dgm:bulletEnabled val="1"/>
        </dgm:presLayoutVars>
      </dgm:prSet>
      <dgm:spPr>
        <a:prstGeom prst="roundRect">
          <a:avLst/>
        </a:prstGeom>
      </dgm:spPr>
    </dgm:pt>
    <dgm:pt modelId="{CA84F822-A71C-AF42-8997-E546DBF44C24}" type="pres">
      <dgm:prSet presAssocID="{F400DE88-6E67-D646-A1FA-AD9AA2FE3891}" presName="spNode" presStyleCnt="0"/>
      <dgm:spPr/>
    </dgm:pt>
    <dgm:pt modelId="{CC9C66BA-40A7-9143-A48D-BF3E8C06D017}" type="pres">
      <dgm:prSet presAssocID="{43CB0AC3-5817-A543-B7C7-A1E4C54AF22E}" presName="sibTrans" presStyleLbl="sibTrans1D1" presStyleIdx="2" presStyleCnt="6"/>
      <dgm:spPr/>
    </dgm:pt>
    <dgm:pt modelId="{E114D449-0605-2C4A-87B3-6E7DCCA42011}" type="pres">
      <dgm:prSet presAssocID="{E7F2383A-6D6E-C14B-B50E-FC92990B7496}" presName="node" presStyleLbl="node1" presStyleIdx="3" presStyleCnt="6">
        <dgm:presLayoutVars>
          <dgm:bulletEnabled val="1"/>
        </dgm:presLayoutVars>
      </dgm:prSet>
      <dgm:spPr>
        <a:prstGeom prst="roundRect">
          <a:avLst/>
        </a:prstGeom>
      </dgm:spPr>
    </dgm:pt>
    <dgm:pt modelId="{2EB17631-363D-7149-AAA5-236131833ACE}" type="pres">
      <dgm:prSet presAssocID="{E7F2383A-6D6E-C14B-B50E-FC92990B7496}" presName="spNode" presStyleCnt="0"/>
      <dgm:spPr/>
    </dgm:pt>
    <dgm:pt modelId="{22FC6CE9-0B9F-9246-9E2B-3CE6B316E839}" type="pres">
      <dgm:prSet presAssocID="{37288453-8F3E-434E-B023-8C5D63E7F473}" presName="sibTrans" presStyleLbl="sibTrans1D1" presStyleIdx="3" presStyleCnt="6"/>
      <dgm:spPr/>
    </dgm:pt>
    <dgm:pt modelId="{A157A0A7-8B7E-3C4F-9CBE-455D5BFFA215}" type="pres">
      <dgm:prSet presAssocID="{D2450973-4308-0546-B0E5-544677B95227}" presName="node" presStyleLbl="node1" presStyleIdx="4" presStyleCnt="6" custScaleX="100773">
        <dgm:presLayoutVars>
          <dgm:bulletEnabled val="1"/>
        </dgm:presLayoutVars>
      </dgm:prSet>
      <dgm:spPr>
        <a:prstGeom prst="roundRect">
          <a:avLst/>
        </a:prstGeom>
      </dgm:spPr>
    </dgm:pt>
    <dgm:pt modelId="{28EB900A-DD64-E245-93F5-80F6483E6BEC}" type="pres">
      <dgm:prSet presAssocID="{D2450973-4308-0546-B0E5-544677B95227}" presName="spNode" presStyleCnt="0"/>
      <dgm:spPr/>
    </dgm:pt>
    <dgm:pt modelId="{0E730ED2-0342-FA48-A4A0-645B305213CC}" type="pres">
      <dgm:prSet presAssocID="{3F02D564-7251-3940-8ED9-2E677B24501F}" presName="sibTrans" presStyleLbl="sibTrans1D1" presStyleIdx="4" presStyleCnt="6"/>
      <dgm:spPr/>
    </dgm:pt>
    <dgm:pt modelId="{F533BBE0-AF0A-DE47-A530-471F4C4D2739}" type="pres">
      <dgm:prSet presAssocID="{B16FDBD3-6D3F-FA4D-BADF-FBC68DA4E578}" presName="node" presStyleLbl="node1" presStyleIdx="5" presStyleCnt="6">
        <dgm:presLayoutVars>
          <dgm:bulletEnabled val="1"/>
        </dgm:presLayoutVars>
      </dgm:prSet>
      <dgm:spPr>
        <a:prstGeom prst="roundRect">
          <a:avLst/>
        </a:prstGeom>
      </dgm:spPr>
    </dgm:pt>
    <dgm:pt modelId="{18058F19-3F78-0543-879A-2C512D866CAA}" type="pres">
      <dgm:prSet presAssocID="{B16FDBD3-6D3F-FA4D-BADF-FBC68DA4E578}" presName="spNode" presStyleCnt="0"/>
      <dgm:spPr/>
    </dgm:pt>
    <dgm:pt modelId="{882A3BDB-FDE5-A84E-B622-C2C150F7DE80}" type="pres">
      <dgm:prSet presAssocID="{09501AC8-BCE8-FC4B-89E4-1F3890ED3559}" presName="sibTrans" presStyleLbl="sibTrans1D1" presStyleIdx="5" presStyleCnt="6"/>
      <dgm:spPr/>
    </dgm:pt>
  </dgm:ptLst>
  <dgm:cxnLst>
    <dgm:cxn modelId="{CD366907-EE62-734A-B295-BA5CCBB0D86D}" type="presOf" srcId="{760DF37C-2303-4443-8BF4-A5D7C3778F8C}" destId="{388F9178-6A8D-2249-9229-2D43B9F2D484}" srcOrd="0" destOrd="0" presId="urn:microsoft.com/office/officeart/2005/8/layout/cycle6"/>
    <dgm:cxn modelId="{BEA6651B-E5C9-4A46-97E1-ED6FC851187E}" type="presOf" srcId="{09501AC8-BCE8-FC4B-89E4-1F3890ED3559}" destId="{882A3BDB-FDE5-A84E-B622-C2C150F7DE80}" srcOrd="0" destOrd="0" presId="urn:microsoft.com/office/officeart/2005/8/layout/cycle6"/>
    <dgm:cxn modelId="{08368E32-A74E-AC48-83F7-5B0E4BF9ADA4}" srcId="{BA515203-C5F6-0E4B-8B7C-2B2ED47996E6}" destId="{D2450973-4308-0546-B0E5-544677B95227}" srcOrd="4" destOrd="0" parTransId="{7468917F-06AA-BB49-942C-CB47EA9682CB}" sibTransId="{3F02D564-7251-3940-8ED9-2E677B24501F}"/>
    <dgm:cxn modelId="{67538D3A-72C7-AE4E-9C68-F72E1C566FCC}" type="presOf" srcId="{43CB0AC3-5817-A543-B7C7-A1E4C54AF22E}" destId="{CC9C66BA-40A7-9143-A48D-BF3E8C06D017}" srcOrd="0" destOrd="0" presId="urn:microsoft.com/office/officeart/2005/8/layout/cycle6"/>
    <dgm:cxn modelId="{0765FC5E-6614-7B47-8B5F-521C031CC5B2}" srcId="{BA515203-C5F6-0E4B-8B7C-2B2ED47996E6}" destId="{F400DE88-6E67-D646-A1FA-AD9AA2FE3891}" srcOrd="2" destOrd="0" parTransId="{07E27371-FA72-714E-AC51-6D7214167B75}" sibTransId="{43CB0AC3-5817-A543-B7C7-A1E4C54AF22E}"/>
    <dgm:cxn modelId="{5E2F0060-8C6E-3546-98C7-9071469BDE45}" type="presOf" srcId="{244C3F10-3F47-5A47-91F1-A14644E338CE}" destId="{B3B034A4-1A78-9946-BCB7-A6B3B76C2EA2}" srcOrd="0" destOrd="0" presId="urn:microsoft.com/office/officeart/2005/8/layout/cycle6"/>
    <dgm:cxn modelId="{68686269-F65E-2B42-A788-FF45B14E584E}" type="presOf" srcId="{A51177A3-63E9-034B-B890-91420E086533}" destId="{C1BAE27B-E7A4-2042-9232-EAFB39078180}" srcOrd="0" destOrd="0" presId="urn:microsoft.com/office/officeart/2005/8/layout/cycle6"/>
    <dgm:cxn modelId="{0F2A356C-E5B5-A54A-AE3A-784BCDC5F5A0}" type="presOf" srcId="{D2450973-4308-0546-B0E5-544677B95227}" destId="{A157A0A7-8B7E-3C4F-9CBE-455D5BFFA215}" srcOrd="0" destOrd="0" presId="urn:microsoft.com/office/officeart/2005/8/layout/cycle6"/>
    <dgm:cxn modelId="{34183B72-D4A3-014E-9B33-AB822A9D8CA3}" type="presOf" srcId="{E7F2383A-6D6E-C14B-B50E-FC92990B7496}" destId="{E114D449-0605-2C4A-87B3-6E7DCCA42011}" srcOrd="0" destOrd="0" presId="urn:microsoft.com/office/officeart/2005/8/layout/cycle6"/>
    <dgm:cxn modelId="{99E95D76-5213-B442-9C5B-8438A7859C70}" srcId="{BA515203-C5F6-0E4B-8B7C-2B2ED47996E6}" destId="{B16FDBD3-6D3F-FA4D-BADF-FBC68DA4E578}" srcOrd="5" destOrd="0" parTransId="{76DB390C-DBED-DC48-BD90-A5BD4E40A7E8}" sibTransId="{09501AC8-BCE8-FC4B-89E4-1F3890ED3559}"/>
    <dgm:cxn modelId="{D5C2D878-2FC4-7A4C-A49C-582104DD12D0}" type="presOf" srcId="{ECC4FB37-2A47-6D41-BA16-FE20EACCC979}" destId="{B1704B2C-5824-9B4E-9519-E89F17D1264B}" srcOrd="0" destOrd="0" presId="urn:microsoft.com/office/officeart/2005/8/layout/cycle6"/>
    <dgm:cxn modelId="{2B29717D-8FFF-B04A-B928-9B31FE5669C5}" type="presOf" srcId="{3F02D564-7251-3940-8ED9-2E677B24501F}" destId="{0E730ED2-0342-FA48-A4A0-645B305213CC}" srcOrd="0" destOrd="0" presId="urn:microsoft.com/office/officeart/2005/8/layout/cycle6"/>
    <dgm:cxn modelId="{DA63E688-FE9C-8747-A35A-EE9945227F7F}" srcId="{BA515203-C5F6-0E4B-8B7C-2B2ED47996E6}" destId="{E7F2383A-6D6E-C14B-B50E-FC92990B7496}" srcOrd="3" destOrd="0" parTransId="{242623D7-F9B8-214F-8A0F-7186B82DAB37}" sibTransId="{37288453-8F3E-434E-B023-8C5D63E7F473}"/>
    <dgm:cxn modelId="{82A14195-9964-5948-886D-2F29C693A19E}" srcId="{BA515203-C5F6-0E4B-8B7C-2B2ED47996E6}" destId="{ECC4FB37-2A47-6D41-BA16-FE20EACCC979}" srcOrd="0" destOrd="0" parTransId="{0D30853B-B83C-BF48-9888-8AD6BA33C852}" sibTransId="{244C3F10-3F47-5A47-91F1-A14644E338CE}"/>
    <dgm:cxn modelId="{A55758A8-9436-2E47-BB73-FA17428ED43C}" type="presOf" srcId="{37288453-8F3E-434E-B023-8C5D63E7F473}" destId="{22FC6CE9-0B9F-9246-9E2B-3CE6B316E839}" srcOrd="0" destOrd="0" presId="urn:microsoft.com/office/officeart/2005/8/layout/cycle6"/>
    <dgm:cxn modelId="{BB490EB6-F745-5A47-8DCA-264EC5F2CB70}" srcId="{BA515203-C5F6-0E4B-8B7C-2B2ED47996E6}" destId="{A51177A3-63E9-034B-B890-91420E086533}" srcOrd="1" destOrd="0" parTransId="{F921DFAC-CF05-2C40-A157-77102FF002B0}" sibTransId="{760DF37C-2303-4443-8BF4-A5D7C3778F8C}"/>
    <dgm:cxn modelId="{919B57B8-44D3-BB4A-94C5-04B5FFA27704}" type="presOf" srcId="{B16FDBD3-6D3F-FA4D-BADF-FBC68DA4E578}" destId="{F533BBE0-AF0A-DE47-A530-471F4C4D2739}" srcOrd="0" destOrd="0" presId="urn:microsoft.com/office/officeart/2005/8/layout/cycle6"/>
    <dgm:cxn modelId="{5FE171C2-9857-6D42-BF15-F9A26D9C3C1C}" type="presOf" srcId="{BA515203-C5F6-0E4B-8B7C-2B2ED47996E6}" destId="{BD6487B6-A029-FA4F-A5DF-3E6ECBD03B59}" srcOrd="0" destOrd="0" presId="urn:microsoft.com/office/officeart/2005/8/layout/cycle6"/>
    <dgm:cxn modelId="{1EAC9BCD-B2C5-5341-AD7A-225C42AE2BCA}" type="presOf" srcId="{F400DE88-6E67-D646-A1FA-AD9AA2FE3891}" destId="{A6DBD6D9-CC88-BF41-99A3-1AB313FFE21F}" srcOrd="0" destOrd="0" presId="urn:microsoft.com/office/officeart/2005/8/layout/cycle6"/>
    <dgm:cxn modelId="{27AAD0E3-F454-9C4F-B339-15546F483E4A}" type="presParOf" srcId="{BD6487B6-A029-FA4F-A5DF-3E6ECBD03B59}" destId="{B1704B2C-5824-9B4E-9519-E89F17D1264B}" srcOrd="0" destOrd="0" presId="urn:microsoft.com/office/officeart/2005/8/layout/cycle6"/>
    <dgm:cxn modelId="{55F9999F-2D67-7640-99BC-AA57F25F50FD}" type="presParOf" srcId="{BD6487B6-A029-FA4F-A5DF-3E6ECBD03B59}" destId="{9DD57615-E46B-C54D-9EDB-5AA7609860BE}" srcOrd="1" destOrd="0" presId="urn:microsoft.com/office/officeart/2005/8/layout/cycle6"/>
    <dgm:cxn modelId="{B7194826-2847-414E-9D6B-0CF85E2AC7A0}" type="presParOf" srcId="{BD6487B6-A029-FA4F-A5DF-3E6ECBD03B59}" destId="{B3B034A4-1A78-9946-BCB7-A6B3B76C2EA2}" srcOrd="2" destOrd="0" presId="urn:microsoft.com/office/officeart/2005/8/layout/cycle6"/>
    <dgm:cxn modelId="{99F1C43F-80AA-184F-BDBF-FCE7E565B9AC}" type="presParOf" srcId="{BD6487B6-A029-FA4F-A5DF-3E6ECBD03B59}" destId="{C1BAE27B-E7A4-2042-9232-EAFB39078180}" srcOrd="3" destOrd="0" presId="urn:microsoft.com/office/officeart/2005/8/layout/cycle6"/>
    <dgm:cxn modelId="{3AD28087-3B6C-CB48-8B4F-B905F1981989}" type="presParOf" srcId="{BD6487B6-A029-FA4F-A5DF-3E6ECBD03B59}" destId="{264A8F9D-85E1-6443-AB0B-FD02C5A70857}" srcOrd="4" destOrd="0" presId="urn:microsoft.com/office/officeart/2005/8/layout/cycle6"/>
    <dgm:cxn modelId="{E08421BB-1788-0A44-A51E-F607B3918822}" type="presParOf" srcId="{BD6487B6-A029-FA4F-A5DF-3E6ECBD03B59}" destId="{388F9178-6A8D-2249-9229-2D43B9F2D484}" srcOrd="5" destOrd="0" presId="urn:microsoft.com/office/officeart/2005/8/layout/cycle6"/>
    <dgm:cxn modelId="{BE226378-F48D-B44C-88FD-CCF79020CCF6}" type="presParOf" srcId="{BD6487B6-A029-FA4F-A5DF-3E6ECBD03B59}" destId="{A6DBD6D9-CC88-BF41-99A3-1AB313FFE21F}" srcOrd="6" destOrd="0" presId="urn:microsoft.com/office/officeart/2005/8/layout/cycle6"/>
    <dgm:cxn modelId="{858DE2D5-4292-FD40-A5C4-7C1F4426E7E7}" type="presParOf" srcId="{BD6487B6-A029-FA4F-A5DF-3E6ECBD03B59}" destId="{CA84F822-A71C-AF42-8997-E546DBF44C24}" srcOrd="7" destOrd="0" presId="urn:microsoft.com/office/officeart/2005/8/layout/cycle6"/>
    <dgm:cxn modelId="{CA49C263-0340-184E-8A41-492D75078142}" type="presParOf" srcId="{BD6487B6-A029-FA4F-A5DF-3E6ECBD03B59}" destId="{CC9C66BA-40A7-9143-A48D-BF3E8C06D017}" srcOrd="8" destOrd="0" presId="urn:microsoft.com/office/officeart/2005/8/layout/cycle6"/>
    <dgm:cxn modelId="{09BDD070-FC2F-7244-B4C0-8CAD2F571528}" type="presParOf" srcId="{BD6487B6-A029-FA4F-A5DF-3E6ECBD03B59}" destId="{E114D449-0605-2C4A-87B3-6E7DCCA42011}" srcOrd="9" destOrd="0" presId="urn:microsoft.com/office/officeart/2005/8/layout/cycle6"/>
    <dgm:cxn modelId="{4966AFC3-CD3C-2D49-ACB8-414C4EFF233D}" type="presParOf" srcId="{BD6487B6-A029-FA4F-A5DF-3E6ECBD03B59}" destId="{2EB17631-363D-7149-AAA5-236131833ACE}" srcOrd="10" destOrd="0" presId="urn:microsoft.com/office/officeart/2005/8/layout/cycle6"/>
    <dgm:cxn modelId="{2B3F6958-4E50-3642-ACC3-320FBDA05F0E}" type="presParOf" srcId="{BD6487B6-A029-FA4F-A5DF-3E6ECBD03B59}" destId="{22FC6CE9-0B9F-9246-9E2B-3CE6B316E839}" srcOrd="11" destOrd="0" presId="urn:microsoft.com/office/officeart/2005/8/layout/cycle6"/>
    <dgm:cxn modelId="{2DE0EF6D-73D0-0044-B986-F70ED8D53070}" type="presParOf" srcId="{BD6487B6-A029-FA4F-A5DF-3E6ECBD03B59}" destId="{A157A0A7-8B7E-3C4F-9CBE-455D5BFFA215}" srcOrd="12" destOrd="0" presId="urn:microsoft.com/office/officeart/2005/8/layout/cycle6"/>
    <dgm:cxn modelId="{BA9AEEDB-7AC4-384E-B7F1-B8C0BF3B8E09}" type="presParOf" srcId="{BD6487B6-A029-FA4F-A5DF-3E6ECBD03B59}" destId="{28EB900A-DD64-E245-93F5-80F6483E6BEC}" srcOrd="13" destOrd="0" presId="urn:microsoft.com/office/officeart/2005/8/layout/cycle6"/>
    <dgm:cxn modelId="{768C3739-5215-3B46-940C-0C8C65A823C7}" type="presParOf" srcId="{BD6487B6-A029-FA4F-A5DF-3E6ECBD03B59}" destId="{0E730ED2-0342-FA48-A4A0-645B305213CC}" srcOrd="14" destOrd="0" presId="urn:microsoft.com/office/officeart/2005/8/layout/cycle6"/>
    <dgm:cxn modelId="{3459BACF-1BB8-0041-B26B-FCF54372F718}" type="presParOf" srcId="{BD6487B6-A029-FA4F-A5DF-3E6ECBD03B59}" destId="{F533BBE0-AF0A-DE47-A530-471F4C4D2739}" srcOrd="15" destOrd="0" presId="urn:microsoft.com/office/officeart/2005/8/layout/cycle6"/>
    <dgm:cxn modelId="{146CC131-CF72-D24B-B006-7CC4BB4BE77A}" type="presParOf" srcId="{BD6487B6-A029-FA4F-A5DF-3E6ECBD03B59}" destId="{18058F19-3F78-0543-879A-2C512D866CAA}" srcOrd="16" destOrd="0" presId="urn:microsoft.com/office/officeart/2005/8/layout/cycle6"/>
    <dgm:cxn modelId="{C2A533E9-B648-3D4F-B9A0-0E61D9135669}" type="presParOf" srcId="{BD6487B6-A029-FA4F-A5DF-3E6ECBD03B59}" destId="{882A3BDB-FDE5-A84E-B622-C2C150F7DE80}" srcOrd="17" destOrd="0" presId="urn:microsoft.com/office/officeart/2005/8/layout/cycle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1704B2C-5824-9B4E-9519-E89F17D1264B}">
      <dsp:nvSpPr>
        <dsp:cNvPr id="0" name=""/>
        <dsp:cNvSpPr/>
      </dsp:nvSpPr>
      <dsp:spPr>
        <a:xfrm>
          <a:off x="3968759" y="17651"/>
          <a:ext cx="1452578" cy="944176"/>
        </a:xfrm>
        <a:prstGeom prst="roundRect">
          <a:avLst/>
        </a:prstGeom>
        <a:solidFill>
          <a:srgbClr val="026CB6">
            <a:hueOff val="0"/>
            <a:satOff val="0"/>
            <a:lumOff val="0"/>
            <a:alphaOff val="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274320" rIns="60960" bIns="27432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ysClr val="window" lastClr="FFFFFF"/>
              </a:solidFill>
              <a:latin typeface="Arial" panose="020B0604020202020204" pitchFamily="34" charset="0"/>
              <a:ea typeface="Verdana" panose="020B0604030504040204" pitchFamily="34" charset="0"/>
              <a:cs typeface="Arial" panose="020B0604020202020204" pitchFamily="34" charset="0"/>
            </a:rPr>
            <a:t>Top 1 US Pharma</a:t>
          </a:r>
          <a:endParaRPr lang="en-US" sz="1600" kern="1200" dirty="0">
            <a:latin typeface="Arial" panose="020B0604020202020204" pitchFamily="34" charset="0"/>
            <a:cs typeface="Arial" panose="020B0604020202020204" pitchFamily="34" charset="0"/>
          </a:endParaRPr>
        </a:p>
      </dsp:txBody>
      <dsp:txXfrm>
        <a:off x="4014850" y="63742"/>
        <a:ext cx="1360396" cy="851994"/>
      </dsp:txXfrm>
    </dsp:sp>
    <dsp:sp modelId="{B3B034A4-1A78-9946-BCB7-A6B3B76C2EA2}">
      <dsp:nvSpPr>
        <dsp:cNvPr id="0" name=""/>
        <dsp:cNvSpPr/>
      </dsp:nvSpPr>
      <dsp:spPr>
        <a:xfrm>
          <a:off x="2494038" y="499470"/>
          <a:ext cx="4454210" cy="4454210"/>
        </a:xfrm>
        <a:custGeom>
          <a:avLst/>
          <a:gdLst/>
          <a:ahLst/>
          <a:cxnLst/>
          <a:rect l="0" t="0" r="0" b="0"/>
          <a:pathLst>
            <a:path>
              <a:moveTo>
                <a:pt x="2936568" y="116025"/>
              </a:moveTo>
              <a:arcTo wR="2227105" hR="2227105" stAng="17314547" swAng="1490500"/>
            </a:path>
          </a:pathLst>
        </a:custGeom>
        <a:noFill/>
        <a:ln w="6350" cap="flat" cmpd="sng" algn="ctr">
          <a:solidFill>
            <a:schemeClr val="accent1">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C1BAE27B-E7A4-2042-9232-EAFB39078180}">
      <dsp:nvSpPr>
        <dsp:cNvPr id="0" name=""/>
        <dsp:cNvSpPr/>
      </dsp:nvSpPr>
      <dsp:spPr>
        <a:xfrm>
          <a:off x="5897489" y="1115614"/>
          <a:ext cx="1452578" cy="944176"/>
        </a:xfrm>
        <a:prstGeom prst="roundRect">
          <a:avLst/>
        </a:prstGeom>
        <a:solidFill>
          <a:srgbClr val="026CB6">
            <a:hueOff val="0"/>
            <a:satOff val="0"/>
            <a:lumOff val="0"/>
            <a:alphaOff val="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ysClr val="window" lastClr="FFFFFF"/>
              </a:solidFill>
              <a:latin typeface="Arial" panose="020B0604020202020204"/>
              <a:ea typeface="+mn-ea"/>
              <a:cs typeface="+mn-cs"/>
            </a:rPr>
            <a:t>Top 1 EU Pharma</a:t>
          </a:r>
        </a:p>
      </dsp:txBody>
      <dsp:txXfrm>
        <a:off x="5943580" y="1161705"/>
        <a:ext cx="1360396" cy="851994"/>
      </dsp:txXfrm>
    </dsp:sp>
    <dsp:sp modelId="{388F9178-6A8D-2249-9229-2D43B9F2D484}">
      <dsp:nvSpPr>
        <dsp:cNvPr id="0" name=""/>
        <dsp:cNvSpPr/>
      </dsp:nvSpPr>
      <dsp:spPr>
        <a:xfrm>
          <a:off x="2467943" y="474150"/>
          <a:ext cx="4454210" cy="4454210"/>
        </a:xfrm>
        <a:custGeom>
          <a:avLst/>
          <a:gdLst/>
          <a:ahLst/>
          <a:cxnLst/>
          <a:rect l="0" t="0" r="0" b="0"/>
          <a:pathLst>
            <a:path>
              <a:moveTo>
                <a:pt x="4363491" y="1597936"/>
              </a:moveTo>
              <a:arcTo wR="2227105" hR="2227105" stAng="20615414" swAng="1969172"/>
            </a:path>
          </a:pathLst>
        </a:custGeom>
        <a:noFill/>
        <a:ln w="6350" cap="flat" cmpd="sng" algn="ctr">
          <a:solidFill>
            <a:schemeClr val="accent1">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A6DBD6D9-CC88-BF41-99A3-1AB313FFE21F}">
      <dsp:nvSpPr>
        <dsp:cNvPr id="0" name=""/>
        <dsp:cNvSpPr/>
      </dsp:nvSpPr>
      <dsp:spPr>
        <a:xfrm>
          <a:off x="5897489" y="3342719"/>
          <a:ext cx="1452578" cy="944176"/>
        </a:xfrm>
        <a:prstGeom prst="roundRect">
          <a:avLst/>
        </a:prstGeom>
        <a:solidFill>
          <a:srgbClr val="026CB6">
            <a:hueOff val="0"/>
            <a:satOff val="0"/>
            <a:lumOff val="0"/>
            <a:alphaOff val="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ysClr val="window" lastClr="FFFFFF"/>
              </a:solidFill>
              <a:latin typeface="Arial" panose="020B0604020202020204"/>
              <a:ea typeface="+mn-ea"/>
              <a:cs typeface="+mn-cs"/>
            </a:rPr>
            <a:t>Top 2 Japan Pharma</a:t>
          </a:r>
        </a:p>
      </dsp:txBody>
      <dsp:txXfrm>
        <a:off x="5943580" y="3388810"/>
        <a:ext cx="1360396" cy="851994"/>
      </dsp:txXfrm>
    </dsp:sp>
    <dsp:sp modelId="{CC9C66BA-40A7-9143-A48D-BF3E8C06D017}">
      <dsp:nvSpPr>
        <dsp:cNvPr id="0" name=""/>
        <dsp:cNvSpPr/>
      </dsp:nvSpPr>
      <dsp:spPr>
        <a:xfrm>
          <a:off x="2467943" y="474150"/>
          <a:ext cx="4454210" cy="4454210"/>
        </a:xfrm>
        <a:custGeom>
          <a:avLst/>
          <a:gdLst/>
          <a:ahLst/>
          <a:cxnLst/>
          <a:rect l="0" t="0" r="0" b="0"/>
          <a:pathLst>
            <a:path>
              <a:moveTo>
                <a:pt x="3783958" y="3819652"/>
              </a:moveTo>
              <a:arcTo wR="2227105" hR="2227105" stAng="2738960" swAng="1503841"/>
            </a:path>
          </a:pathLst>
        </a:custGeom>
        <a:noFill/>
        <a:ln w="6350" cap="flat" cmpd="sng" algn="ctr">
          <a:solidFill>
            <a:schemeClr val="accent1">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E114D449-0605-2C4A-87B3-6E7DCCA42011}">
      <dsp:nvSpPr>
        <dsp:cNvPr id="0" name=""/>
        <dsp:cNvSpPr/>
      </dsp:nvSpPr>
      <dsp:spPr>
        <a:xfrm>
          <a:off x="3968759" y="4456272"/>
          <a:ext cx="1452578" cy="944176"/>
        </a:xfrm>
        <a:prstGeom prst="roundRect">
          <a:avLst/>
        </a:prstGeom>
        <a:solidFill>
          <a:srgbClr val="026CB6">
            <a:hueOff val="0"/>
            <a:satOff val="0"/>
            <a:lumOff val="0"/>
            <a:alphaOff val="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ysClr val="window" lastClr="FFFFFF"/>
              </a:solidFill>
              <a:latin typeface="Arial" panose="020B0604020202020204"/>
              <a:ea typeface="+mn-ea"/>
              <a:cs typeface="+mn-cs"/>
            </a:rPr>
            <a:t>Top 1 US IRB</a:t>
          </a:r>
        </a:p>
      </dsp:txBody>
      <dsp:txXfrm>
        <a:off x="4014850" y="4502363"/>
        <a:ext cx="1360396" cy="851994"/>
      </dsp:txXfrm>
    </dsp:sp>
    <dsp:sp modelId="{22FC6CE9-0B9F-9246-9E2B-3CE6B316E839}">
      <dsp:nvSpPr>
        <dsp:cNvPr id="0" name=""/>
        <dsp:cNvSpPr/>
      </dsp:nvSpPr>
      <dsp:spPr>
        <a:xfrm>
          <a:off x="2467943" y="474150"/>
          <a:ext cx="4454210" cy="4454210"/>
        </a:xfrm>
        <a:custGeom>
          <a:avLst/>
          <a:gdLst/>
          <a:ahLst/>
          <a:cxnLst/>
          <a:rect l="0" t="0" r="0" b="0"/>
          <a:pathLst>
            <a:path>
              <a:moveTo>
                <a:pt x="1491504" y="4329220"/>
              </a:moveTo>
              <a:arcTo wR="2227105" hR="2227105" stAng="6557199" swAng="1503841"/>
            </a:path>
          </a:pathLst>
        </a:custGeom>
        <a:noFill/>
        <a:ln w="6350" cap="flat" cmpd="sng" algn="ctr">
          <a:solidFill>
            <a:schemeClr val="accent1">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A157A0A7-8B7E-3C4F-9CBE-455D5BFFA215}">
      <dsp:nvSpPr>
        <dsp:cNvPr id="0" name=""/>
        <dsp:cNvSpPr/>
      </dsp:nvSpPr>
      <dsp:spPr>
        <a:xfrm>
          <a:off x="2034415" y="3342719"/>
          <a:ext cx="1463807" cy="944176"/>
        </a:xfrm>
        <a:prstGeom prst="roundRect">
          <a:avLst/>
        </a:prstGeom>
        <a:solidFill>
          <a:srgbClr val="026CB6">
            <a:hueOff val="0"/>
            <a:satOff val="0"/>
            <a:lumOff val="0"/>
            <a:alphaOff val="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ysClr val="window" lastClr="FFFFFF"/>
              </a:solidFill>
              <a:latin typeface="Arial" panose="020B0604020202020204"/>
              <a:ea typeface="+mn-ea"/>
              <a:cs typeface="+mn-cs"/>
            </a:rPr>
            <a:t>Top 2 US CRO</a:t>
          </a:r>
        </a:p>
      </dsp:txBody>
      <dsp:txXfrm>
        <a:off x="2080506" y="3388810"/>
        <a:ext cx="1371625" cy="851994"/>
      </dsp:txXfrm>
    </dsp:sp>
    <dsp:sp modelId="{0E730ED2-0342-FA48-A4A0-645B305213CC}">
      <dsp:nvSpPr>
        <dsp:cNvPr id="0" name=""/>
        <dsp:cNvSpPr/>
      </dsp:nvSpPr>
      <dsp:spPr>
        <a:xfrm>
          <a:off x="2467943" y="474150"/>
          <a:ext cx="4454210" cy="4454210"/>
        </a:xfrm>
        <a:custGeom>
          <a:avLst/>
          <a:gdLst/>
          <a:ahLst/>
          <a:cxnLst/>
          <a:rect l="0" t="0" r="0" b="0"/>
          <a:pathLst>
            <a:path>
              <a:moveTo>
                <a:pt x="90719" y="2856273"/>
              </a:moveTo>
              <a:arcTo wR="2227105" hR="2227105" stAng="9815414" swAng="1969172"/>
            </a:path>
          </a:pathLst>
        </a:custGeom>
        <a:noFill/>
        <a:ln w="6350" cap="flat" cmpd="sng" algn="ctr">
          <a:solidFill>
            <a:schemeClr val="accent1">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F533BBE0-AF0A-DE47-A530-471F4C4D2739}">
      <dsp:nvSpPr>
        <dsp:cNvPr id="0" name=""/>
        <dsp:cNvSpPr/>
      </dsp:nvSpPr>
      <dsp:spPr>
        <a:xfrm>
          <a:off x="2040029" y="1115614"/>
          <a:ext cx="1452578" cy="944176"/>
        </a:xfrm>
        <a:prstGeom prst="roundRect">
          <a:avLst/>
        </a:prstGeom>
        <a:solidFill>
          <a:srgbClr val="026CB6">
            <a:hueOff val="0"/>
            <a:satOff val="0"/>
            <a:lumOff val="0"/>
            <a:alphaOff val="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ysClr val="window" lastClr="FFFFFF"/>
              </a:solidFill>
              <a:latin typeface="Arial" panose="020B0604020202020204"/>
              <a:ea typeface="+mn-ea"/>
              <a:cs typeface="+mn-cs"/>
            </a:rPr>
            <a:t>Top 1 US Biotech</a:t>
          </a:r>
        </a:p>
      </dsp:txBody>
      <dsp:txXfrm>
        <a:off x="2086120" y="1161705"/>
        <a:ext cx="1360396" cy="851994"/>
      </dsp:txXfrm>
    </dsp:sp>
    <dsp:sp modelId="{882A3BDB-FDE5-A84E-B622-C2C150F7DE80}">
      <dsp:nvSpPr>
        <dsp:cNvPr id="0" name=""/>
        <dsp:cNvSpPr/>
      </dsp:nvSpPr>
      <dsp:spPr>
        <a:xfrm>
          <a:off x="2441848" y="499470"/>
          <a:ext cx="4454210" cy="4454210"/>
        </a:xfrm>
        <a:custGeom>
          <a:avLst/>
          <a:gdLst/>
          <a:ahLst/>
          <a:cxnLst/>
          <a:rect l="0" t="0" r="0" b="0"/>
          <a:pathLst>
            <a:path>
              <a:moveTo>
                <a:pt x="696396" y="609412"/>
              </a:moveTo>
              <a:arcTo wR="2227105" hR="2227105" stAng="13594953" swAng="1490500"/>
            </a:path>
          </a:pathLst>
        </a:custGeom>
        <a:noFill/>
        <a:ln w="6350" cap="flat" cmpd="sng" algn="ctr">
          <a:solidFill>
            <a:schemeClr val="accent1">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cycle6">
  <dgm:title val=""/>
  <dgm:desc val=""/>
  <dgm:catLst>
    <dgm:cat type="cycle" pri="4000"/>
    <dgm:cat type="relationship" pri="24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param type="endSty" val="noArr"/>
              </dgm:alg>
              <dgm:shape xmlns:r="http://schemas.openxmlformats.org/officeDocument/2006/relationships" type="conn" r:blip="">
                <dgm:adjLst/>
              </dgm:shape>
              <dgm:presOf axis="self"/>
              <dgm:constrLst>
                <dgm:constr type="h" refType="w" fact="0.65"/>
                <dgm:constr type="connDist"/>
                <dgm:constr type="begPad" refType="connDist" fact="0.01"/>
                <dgm:constr type="endPad" refType="connDist" fact="0.01"/>
              </dgm:constrLst>
              <dgm:ruleLst/>
            </dgm:layoutNode>
          </dgm:forEach>
        </dgm:if>
        <dgm:else name="Name16"/>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3408"/>
          </a:xfrm>
          <a:prstGeom prst="rect">
            <a:avLst/>
          </a:prstGeom>
        </p:spPr>
        <p:txBody>
          <a:bodyPr vert="horz" lIns="92830" tIns="46415" rIns="92830" bIns="46415" rtlCol="0"/>
          <a:lstStyle>
            <a:lvl1pPr algn="l">
              <a:defRPr sz="1200"/>
            </a:lvl1pPr>
          </a:lstStyle>
          <a:p>
            <a:endParaRPr lang="en-US"/>
          </a:p>
        </p:txBody>
      </p:sp>
      <p:sp>
        <p:nvSpPr>
          <p:cNvPr id="3" name="Date Placeholder 2"/>
          <p:cNvSpPr>
            <a:spLocks noGrp="1"/>
          </p:cNvSpPr>
          <p:nvPr>
            <p:ph type="dt" idx="1"/>
          </p:nvPr>
        </p:nvSpPr>
        <p:spPr>
          <a:xfrm>
            <a:off x="3970938" y="0"/>
            <a:ext cx="3037840" cy="463408"/>
          </a:xfrm>
          <a:prstGeom prst="rect">
            <a:avLst/>
          </a:prstGeom>
        </p:spPr>
        <p:txBody>
          <a:bodyPr vert="horz" lIns="92830" tIns="46415" rIns="92830" bIns="46415" rtlCol="0"/>
          <a:lstStyle>
            <a:lvl1pPr algn="r">
              <a:defRPr sz="1200"/>
            </a:lvl1pPr>
          </a:lstStyle>
          <a:p>
            <a:fld id="{85A32FA8-66BD-0B40-A88E-C5E00D5906D9}" type="datetimeFigureOut">
              <a:rPr lang="en-US" smtClean="0"/>
              <a:t>10/29/2021</a:t>
            </a:fld>
            <a:endParaRPr lang="en-US"/>
          </a:p>
        </p:txBody>
      </p:sp>
      <p:sp>
        <p:nvSpPr>
          <p:cNvPr id="4" name="Slide Image Placeholder 3"/>
          <p:cNvSpPr>
            <a:spLocks noGrp="1" noRot="1" noChangeAspect="1"/>
          </p:cNvSpPr>
          <p:nvPr>
            <p:ph type="sldImg" idx="2"/>
          </p:nvPr>
        </p:nvSpPr>
        <p:spPr>
          <a:xfrm>
            <a:off x="733425" y="1154113"/>
            <a:ext cx="5543550" cy="3117850"/>
          </a:xfrm>
          <a:prstGeom prst="rect">
            <a:avLst/>
          </a:prstGeom>
          <a:noFill/>
          <a:ln w="12700">
            <a:solidFill>
              <a:prstClr val="black"/>
            </a:solidFill>
          </a:ln>
        </p:spPr>
        <p:txBody>
          <a:bodyPr vert="horz" lIns="92830" tIns="46415" rIns="92830" bIns="46415" rtlCol="0" anchor="ctr"/>
          <a:lstStyle/>
          <a:p>
            <a:endParaRPr lang="en-US"/>
          </a:p>
        </p:txBody>
      </p:sp>
      <p:sp>
        <p:nvSpPr>
          <p:cNvPr id="5" name="Notes Placeholder 4"/>
          <p:cNvSpPr>
            <a:spLocks noGrp="1"/>
          </p:cNvSpPr>
          <p:nvPr>
            <p:ph type="body" sz="quarter" idx="3"/>
          </p:nvPr>
        </p:nvSpPr>
        <p:spPr>
          <a:xfrm>
            <a:off x="701040" y="4444861"/>
            <a:ext cx="5608320" cy="3636705"/>
          </a:xfrm>
          <a:prstGeom prst="rect">
            <a:avLst/>
          </a:prstGeom>
        </p:spPr>
        <p:txBody>
          <a:bodyPr vert="horz" lIns="92830" tIns="46415" rIns="92830" bIns="46415"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772669"/>
            <a:ext cx="3037840" cy="463407"/>
          </a:xfrm>
          <a:prstGeom prst="rect">
            <a:avLst/>
          </a:prstGeom>
        </p:spPr>
        <p:txBody>
          <a:bodyPr vert="horz" lIns="92830" tIns="46415" rIns="92830" bIns="46415"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772669"/>
            <a:ext cx="3037840" cy="463407"/>
          </a:xfrm>
          <a:prstGeom prst="rect">
            <a:avLst/>
          </a:prstGeom>
        </p:spPr>
        <p:txBody>
          <a:bodyPr vert="horz" lIns="92830" tIns="46415" rIns="92830" bIns="46415" rtlCol="0" anchor="b"/>
          <a:lstStyle>
            <a:lvl1pPr algn="r">
              <a:defRPr sz="1200"/>
            </a:lvl1pPr>
          </a:lstStyle>
          <a:p>
            <a:fld id="{DFE7EE36-6BF2-5B46-8FD2-3EE578C49BB1}" type="slidenum">
              <a:rPr lang="en-US" smtClean="0"/>
              <a:t>‹#›</a:t>
            </a:fld>
            <a:endParaRPr lang="en-US"/>
          </a:p>
        </p:txBody>
      </p:sp>
    </p:spTree>
    <p:extLst>
      <p:ext uri="{BB962C8B-B14F-4D97-AF65-F5344CB8AC3E}">
        <p14:creationId xmlns:p14="http://schemas.microsoft.com/office/powerpoint/2010/main" val="1345912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FE7EE36-6BF2-5B46-8FD2-3EE578C49BB1}" type="slidenum">
              <a:rPr lang="en-US" smtClean="0"/>
              <a:t>1</a:t>
            </a:fld>
            <a:endParaRPr lang="en-US"/>
          </a:p>
        </p:txBody>
      </p:sp>
    </p:spTree>
    <p:extLst>
      <p:ext uri="{BB962C8B-B14F-4D97-AF65-F5344CB8AC3E}">
        <p14:creationId xmlns:p14="http://schemas.microsoft.com/office/powerpoint/2010/main" val="21091461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chemeClr val="accent1"/>
                </a:solidFill>
              </a:rPr>
              <a:t>Safety Reference Model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There are no existing global standards for distributing safety reports globally </a:t>
            </a:r>
            <a:r>
              <a:rPr lang="en-US" dirty="0"/>
              <a:t>to investigators, ethics committees, and regulatory authorities.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Each country still uniquely regulates when and how interested parties receive safety reports with over 40 different approaches.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The safety reporting reference model consists of </a:t>
            </a:r>
          </a:p>
          <a:p>
            <a:endParaRPr lang="en-US" dirty="0"/>
          </a:p>
          <a:p>
            <a:pPr lvl="0"/>
            <a:r>
              <a:rPr lang="en-US" b="1" dirty="0"/>
              <a:t>Safety Document Characteristics</a:t>
            </a:r>
            <a:r>
              <a:rPr lang="en-US" sz="1200" kern="1200" dirty="0">
                <a:solidFill>
                  <a:schemeClr val="tx1"/>
                </a:solidFill>
                <a:latin typeface="+mn-lt"/>
                <a:ea typeface="+mn-ea"/>
                <a:cs typeface="+mn-cs"/>
              </a:rPr>
              <a:t> e.g. </a:t>
            </a:r>
            <a:r>
              <a:rPr lang="en-US" dirty="0"/>
              <a:t>SUSARs, Reference Safety Information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Country Characteristics </a:t>
            </a:r>
            <a:r>
              <a:rPr lang="en-US" sz="1200" kern="1200" dirty="0">
                <a:solidFill>
                  <a:schemeClr val="tx1"/>
                </a:solidFill>
                <a:latin typeface="+mn-lt"/>
                <a:ea typeface="+mn-ea"/>
                <a:cs typeface="+mn-cs"/>
              </a:rPr>
              <a:t>e.g. Unblinding requirements, Ethics Committee, Regulatory Authority and Investigator reporting requirements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Oversight and Procedures e</a:t>
            </a:r>
            <a:r>
              <a:rPr lang="en-US" sz="1200" kern="1200" dirty="0">
                <a:solidFill>
                  <a:schemeClr val="tx1"/>
                </a:solidFill>
                <a:latin typeface="+mn-lt"/>
                <a:ea typeface="+mn-ea"/>
                <a:cs typeface="+mn-cs"/>
              </a:rPr>
              <a:t>.g. Translation of regulations into checklists and operational steps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Currently, </a:t>
            </a:r>
            <a:r>
              <a:rPr lang="en-US" dirty="0" err="1"/>
              <a:t>Biopharmas</a:t>
            </a:r>
            <a:r>
              <a:rPr lang="en-US" dirty="0"/>
              <a:t> interpret local country rules themselves to decide what safety information should be distributed in each country. The goal is to eliminate this divergence in processes. Surprisingly, the major CROs are core drivers of this initiative so that they do not have to do something different for each sponsor..</a:t>
            </a:r>
          </a:p>
          <a:p>
            <a:endParaRPr lang="en-US" dirty="0"/>
          </a:p>
        </p:txBody>
      </p:sp>
      <p:sp>
        <p:nvSpPr>
          <p:cNvPr id="4" name="Slide Number Placeholder 3"/>
          <p:cNvSpPr>
            <a:spLocks noGrp="1"/>
          </p:cNvSpPr>
          <p:nvPr>
            <p:ph type="sldNum" sz="quarter" idx="10"/>
          </p:nvPr>
        </p:nvSpPr>
        <p:spPr/>
        <p:txBody>
          <a:bodyPr/>
          <a:lstStyle/>
          <a:p>
            <a:fld id="{B4B2C77A-CDBC-4ECE-AE94-BAA0BD37D800}" type="slidenum">
              <a:rPr lang="en-GB" smtClean="0"/>
              <a:t>10</a:t>
            </a:fld>
            <a:endParaRPr lang="en-GB" dirty="0"/>
          </a:p>
        </p:txBody>
      </p:sp>
    </p:spTree>
    <p:extLst>
      <p:ext uri="{BB962C8B-B14F-4D97-AF65-F5344CB8AC3E}">
        <p14:creationId xmlns:p14="http://schemas.microsoft.com/office/powerpoint/2010/main" val="14411589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maintain our model, we use Natural Language Processing to summarize and classify over 100 feeds of regulatory information.</a:t>
            </a:r>
          </a:p>
          <a:p>
            <a:endParaRPr lang="en-US" dirty="0"/>
          </a:p>
          <a:p>
            <a:r>
              <a:rPr lang="en-US" dirty="0"/>
              <a:t>The ability to extract the most important 6 lines as a summary from guidance has been invaluable in cutting the time to support this resource intensive activity by over 80%.</a:t>
            </a:r>
          </a:p>
          <a:p>
            <a:endParaRPr lang="en-US" dirty="0"/>
          </a:p>
          <a:p>
            <a:r>
              <a:rPr lang="en-US" dirty="0"/>
              <a:t>Building on work of the Aeolus project to match different safety and clinical terminology concepts and product names across countries is also essential to this effort.</a:t>
            </a:r>
          </a:p>
          <a:p>
            <a:endParaRPr lang="en-US" dirty="0"/>
          </a:p>
        </p:txBody>
      </p:sp>
      <p:sp>
        <p:nvSpPr>
          <p:cNvPr id="4" name="Slide Number Placeholder 3"/>
          <p:cNvSpPr>
            <a:spLocks noGrp="1"/>
          </p:cNvSpPr>
          <p:nvPr>
            <p:ph type="sldNum" sz="quarter" idx="5"/>
          </p:nvPr>
        </p:nvSpPr>
        <p:spPr/>
        <p:txBody>
          <a:bodyPr/>
          <a:lstStyle/>
          <a:p>
            <a:fld id="{B4B2C77A-CDBC-4ECE-AE94-BAA0BD37D800}" type="slidenum">
              <a:rPr lang="en-GB" smtClean="0"/>
              <a:t>11</a:t>
            </a:fld>
            <a:endParaRPr lang="en-GB" dirty="0"/>
          </a:p>
        </p:txBody>
      </p:sp>
    </p:spTree>
    <p:extLst>
      <p:ext uri="{BB962C8B-B14F-4D97-AF65-F5344CB8AC3E}">
        <p14:creationId xmlns:p14="http://schemas.microsoft.com/office/powerpoint/2010/main" val="10869592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E7EE36-6BF2-5B46-8FD2-3EE578C49BB1}" type="slidenum">
              <a:rPr lang="en-US" smtClean="0"/>
              <a:t>12</a:t>
            </a:fld>
            <a:endParaRPr lang="en-US"/>
          </a:p>
        </p:txBody>
      </p:sp>
    </p:spTree>
    <p:extLst>
      <p:ext uri="{BB962C8B-B14F-4D97-AF65-F5344CB8AC3E}">
        <p14:creationId xmlns:p14="http://schemas.microsoft.com/office/powerpoint/2010/main" val="29820372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latin typeface="+mn-lt"/>
                <a:ea typeface="+mn-ea"/>
                <a:cs typeface="+mn-cs"/>
              </a:rPr>
              <a:t>How does the lack of precision distribution affect Sites?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latin typeface="+mn-lt"/>
                <a:ea typeface="+mn-ea"/>
                <a:cs typeface="+mn-cs"/>
              </a:rPr>
              <a:t>Sites are overwhelmed with over-reported and cross-reported safety reports due to “brute-force” distribution.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latin typeface="+mn-lt"/>
              <a:ea typeface="+mn-ea"/>
              <a:cs typeface="+mn-cs"/>
            </a:endParaRPr>
          </a:p>
        </p:txBody>
      </p:sp>
      <p:sp>
        <p:nvSpPr>
          <p:cNvPr id="4" name="Slide Number Placeholder 3"/>
          <p:cNvSpPr>
            <a:spLocks noGrp="1"/>
          </p:cNvSpPr>
          <p:nvPr>
            <p:ph type="sldNum" sz="quarter" idx="5"/>
          </p:nvPr>
        </p:nvSpPr>
        <p:spPr/>
        <p:txBody>
          <a:bodyPr/>
          <a:lstStyle/>
          <a:p>
            <a:fld id="{47A48DA9-255D-4021-9152-50E7A9D6F49F}" type="slidenum">
              <a:rPr lang="en-US" smtClean="0"/>
              <a:t>13</a:t>
            </a:fld>
            <a:endParaRPr lang="en-US" dirty="0"/>
          </a:p>
        </p:txBody>
      </p:sp>
    </p:spTree>
    <p:extLst>
      <p:ext uri="{BB962C8B-B14F-4D97-AF65-F5344CB8AC3E}">
        <p14:creationId xmlns:p14="http://schemas.microsoft.com/office/powerpoint/2010/main" val="26662029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latin typeface="Arial" charset="0"/>
                <a:ea typeface="ＭＳ Ｐゴシック" pitchFamily="16" charset="-128"/>
                <a:cs typeface="+mn-cs"/>
              </a:rPr>
              <a:t>80% of sites receive more than 20 SUSARs per month.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latin typeface="Arial" charset="0"/>
              <a:ea typeface="ＭＳ Ｐゴシック" pitchFamily="16"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latin typeface="Arial" charset="0"/>
                <a:ea typeface="ＭＳ Ｐゴシック" pitchFamily="16" charset="-128"/>
                <a:cs typeface="+mn-cs"/>
              </a:rPr>
              <a:t>20% have refused to process a SUSAR because it was an over-distribution – a Safety Report that did not qualify as an unanticipated problem and did not need to be submitted to the IRB.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latin typeface="Arial" charset="0"/>
              <a:ea typeface="ＭＳ Ｐゴシック" pitchFamily="16"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latin typeface="Arial" charset="0"/>
                <a:ea typeface="ＭＳ Ｐゴシック" pitchFamily="16" charset="-128"/>
                <a:cs typeface="+mn-cs"/>
              </a:rPr>
              <a:t>The most common complaint from sites on our Safety Reporting site survey is - “Why can’t sponsors get their act together and stop sending us SUSARs where there is no causal relationship to the drug?”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latin typeface="Arial" charset="0"/>
              <a:ea typeface="ＭＳ Ｐゴシック" pitchFamily="16" charset="-128"/>
              <a:cs typeface="+mn-cs"/>
            </a:endParaRPr>
          </a:p>
        </p:txBody>
      </p:sp>
      <p:sp>
        <p:nvSpPr>
          <p:cNvPr id="4" name="Slide Number Placeholder 3"/>
          <p:cNvSpPr>
            <a:spLocks noGrp="1"/>
          </p:cNvSpPr>
          <p:nvPr>
            <p:ph type="sldNum" sz="quarter" idx="5"/>
          </p:nvPr>
        </p:nvSpPr>
        <p:spPr/>
        <p:txBody>
          <a:bodyPr/>
          <a:lstStyle/>
          <a:p>
            <a:fld id="{47A48DA9-255D-4021-9152-50E7A9D6F49F}" type="slidenum">
              <a:rPr lang="en-US" smtClean="0"/>
              <a:t>14</a:t>
            </a:fld>
            <a:endParaRPr lang="en-US" dirty="0"/>
          </a:p>
        </p:txBody>
      </p:sp>
    </p:spTree>
    <p:extLst>
      <p:ext uri="{BB962C8B-B14F-4D97-AF65-F5344CB8AC3E}">
        <p14:creationId xmlns:p14="http://schemas.microsoft.com/office/powerpoint/2010/main" val="6845609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61% sites spend more than 80 hours of staff time on processing IND Safety Reports.</a:t>
            </a:r>
          </a:p>
          <a:p>
            <a:endParaRPr lang="en-US" dirty="0"/>
          </a:p>
          <a:p>
            <a:r>
              <a:rPr lang="en-US" dirty="0"/>
              <a:t>The average cost per safety report in labor was $26 not including any additional costs.</a:t>
            </a:r>
          </a:p>
          <a:p>
            <a:endParaRPr lang="en-US" dirty="0"/>
          </a:p>
          <a:p>
            <a:r>
              <a:rPr lang="en-US" dirty="0"/>
              <a:t>The average budgeted cost was $45 – so 1 consequence is that sites can generate revenue by reading unnecessary safety reports at cost of not spending time with patients.</a:t>
            </a:r>
          </a:p>
          <a:p>
            <a:endParaRPr lang="en-US" dirty="0"/>
          </a:p>
        </p:txBody>
      </p:sp>
      <p:sp>
        <p:nvSpPr>
          <p:cNvPr id="4" name="Slide Number Placeholder 3"/>
          <p:cNvSpPr>
            <a:spLocks noGrp="1"/>
          </p:cNvSpPr>
          <p:nvPr>
            <p:ph type="sldNum" sz="quarter" idx="5"/>
          </p:nvPr>
        </p:nvSpPr>
        <p:spPr/>
        <p:txBody>
          <a:bodyPr/>
          <a:lstStyle/>
          <a:p>
            <a:fld id="{47A48DA9-255D-4021-9152-50E7A9D6F49F}" type="slidenum">
              <a:rPr lang="en-US" smtClean="0"/>
              <a:t>15</a:t>
            </a:fld>
            <a:endParaRPr lang="en-US" dirty="0"/>
          </a:p>
        </p:txBody>
      </p:sp>
    </p:spTree>
    <p:extLst>
      <p:ext uri="{BB962C8B-B14F-4D97-AF65-F5344CB8AC3E}">
        <p14:creationId xmlns:p14="http://schemas.microsoft.com/office/powerpoint/2010/main" val="40176525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Is it acceptable for PI to review only safety reports that Sponsor indicates will result in change to IB, informed consent, or protocol?</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No, it is not acceptable for an investigator to review only certain IND safety reports.*</a:t>
            </a:r>
            <a:endParaRPr lang="en-US" sz="1100" dirty="0">
              <a:effectLst/>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FDA considers review of </a:t>
            </a:r>
            <a:r>
              <a:rPr lang="en-US" b="1" dirty="0"/>
              <a:t>all</a:t>
            </a:r>
            <a:r>
              <a:rPr lang="en-US" dirty="0"/>
              <a:t> IND safety reports critical to fulfilling investigators’ responsibility to protect the safety of trial participants in a clinical investigation.</a:t>
            </a:r>
            <a:r>
              <a:rPr lang="en-US" sz="1200" b="0" i="0" u="none" strike="noStrike" kern="1200" baseline="0" dirty="0">
                <a:solidFill>
                  <a:schemeClr val="tx1"/>
                </a:solidFill>
                <a:latin typeface="+mn-lt"/>
                <a:ea typeface="+mn-ea"/>
                <a:cs typeface="+mn-cs"/>
              </a:rPr>
              <a:t>*</a:t>
            </a: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Now where did the FDA clearly and unambiguously answer this question -  well in Q25 of the Conduct of Clinical Trials During COVID-19 QA Last Updated 08.30.21. Not the most obvious place to look but also not open to interpretation.</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The other clarification here is that any adverse event that is serious in outcome, unexpected against the RSI and related to the drug is an unanticipated problem regardless of whether it causes a change in IB, informed consent or protocol. This directly contradicts the 2007 OHRP guidance.</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Below is the Harvard/Dana Farber policy –</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1" u="none" strike="noStrike" baseline="0" dirty="0">
                <a:solidFill>
                  <a:srgbClr val="000000"/>
                </a:solidFill>
                <a:latin typeface="+mn-lt"/>
              </a:rPr>
              <a:t>No action will be taken with external safety reports that do not have a clear indication of an unanticipated problem classification. Such reports will not be acknowledged, signed, printed, or retained for the study file.</a:t>
            </a:r>
            <a:r>
              <a:rPr lang="en-US" i="1" dirty="0">
                <a:solidFill>
                  <a:srgbClr val="000000"/>
                </a:solidFill>
                <a:latin typeface="+mn-lt"/>
              </a:rPr>
              <a:t>“</a:t>
            </a:r>
            <a:endParaRPr lang="en-US" sz="1200" dirty="0">
              <a:latin typeface="+mn-lt"/>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Open question to anyone – </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solidFill>
                  <a:srgbClr val="000000"/>
                </a:solidFill>
                <a:latin typeface="+mn-lt"/>
              </a:rPr>
              <a:t>How does a Sponsor fulfill its regulatory requirement to ensure oversight of IND safety reporting at sites that have policies such as below?</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47A48DA9-255D-4021-9152-50E7A9D6F49F}" type="slidenum">
              <a:rPr lang="en-US" smtClean="0"/>
              <a:t>16</a:t>
            </a:fld>
            <a:endParaRPr lang="en-US" dirty="0"/>
          </a:p>
        </p:txBody>
      </p:sp>
    </p:spTree>
    <p:extLst>
      <p:ext uri="{BB962C8B-B14F-4D97-AF65-F5344CB8AC3E}">
        <p14:creationId xmlns:p14="http://schemas.microsoft.com/office/powerpoint/2010/main" val="23065041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b="0" i="0" dirty="0">
                <a:solidFill>
                  <a:srgbClr val="505050"/>
                </a:solidFill>
                <a:effectLst/>
              </a:rPr>
              <a:t>Solutions to Under-reporting of SAEs</a:t>
            </a:r>
          </a:p>
          <a:p>
            <a:endParaRPr lang="en-US" dirty="0"/>
          </a:p>
          <a:p>
            <a:pPr marL="285750" indent="-285750">
              <a:buFont typeface="Arial" panose="020B0604020202020204" pitchFamily="34" charset="0"/>
              <a:buChar char="•"/>
            </a:pPr>
            <a:r>
              <a:rPr lang="en-US" b="0" i="0" dirty="0">
                <a:solidFill>
                  <a:srgbClr val="505050"/>
                </a:solidFill>
                <a:effectLst/>
                <a:latin typeface="+mn-lt"/>
              </a:rPr>
              <a:t>Educate patients on AEs and SAEs in the informed consent process</a:t>
            </a:r>
          </a:p>
          <a:p>
            <a:pPr marL="285750" indent="-285750">
              <a:buFont typeface="Arial" panose="020B0604020202020204" pitchFamily="34" charset="0"/>
              <a:buChar char="•"/>
            </a:pPr>
            <a:r>
              <a:rPr lang="en-US" dirty="0">
                <a:solidFill>
                  <a:srgbClr val="505050"/>
                </a:solidFill>
                <a:latin typeface="+mn-lt"/>
              </a:rPr>
              <a:t>Train investigators in SAE causality algorithms such as WHO causality assessment aide-memoire</a:t>
            </a:r>
          </a:p>
          <a:p>
            <a:endParaRPr lang="en-US" dirty="0"/>
          </a:p>
          <a:p>
            <a:endParaRPr lang="en-US" dirty="0"/>
          </a:p>
          <a:p>
            <a:pPr algn="l"/>
            <a:r>
              <a:rPr lang="en-US" sz="1200" b="0" i="0" dirty="0">
                <a:solidFill>
                  <a:srgbClr val="505050"/>
                </a:solidFill>
                <a:effectLst/>
                <a:latin typeface="+mn-lt"/>
              </a:rPr>
              <a:t>Solutions to Over-reporting of IND Safety Reports</a:t>
            </a:r>
          </a:p>
          <a:p>
            <a:pPr marL="285750" indent="-285750" algn="l">
              <a:buFont typeface="Arial" panose="020B0604020202020204" pitchFamily="34" charset="0"/>
              <a:buChar char="•"/>
            </a:pPr>
            <a:r>
              <a:rPr lang="en-US" sz="1200" b="0" i="0" dirty="0">
                <a:solidFill>
                  <a:srgbClr val="505050"/>
                </a:solidFill>
                <a:effectLst/>
                <a:latin typeface="+mn-lt"/>
              </a:rPr>
              <a:t>Educate Sponsors, contract research organizations, and clinical research sites on the regulatory requirements</a:t>
            </a:r>
          </a:p>
          <a:p>
            <a:pPr marL="285750" indent="-285750" algn="l">
              <a:buFont typeface="Arial" panose="020B0604020202020204" pitchFamily="34" charset="0"/>
              <a:buChar char="•"/>
            </a:pPr>
            <a:r>
              <a:rPr lang="en-US" sz="1200" b="0" i="0" dirty="0">
                <a:solidFill>
                  <a:srgbClr val="505050"/>
                </a:solidFill>
                <a:effectLst/>
                <a:latin typeface="+mn-lt"/>
              </a:rPr>
              <a:t>Report only risks that were previously unknown or unexpected in type, severity or frequency</a:t>
            </a:r>
          </a:p>
          <a:p>
            <a:pPr marL="285750" indent="-285750" algn="l">
              <a:buFont typeface="Arial" panose="020B0604020202020204" pitchFamily="34" charset="0"/>
              <a:buChar char="•"/>
            </a:pPr>
            <a:r>
              <a:rPr lang="en-US" sz="1200" b="0" i="0" dirty="0">
                <a:solidFill>
                  <a:srgbClr val="505050"/>
                </a:solidFill>
                <a:effectLst/>
                <a:latin typeface="+mn-lt"/>
              </a:rPr>
              <a:t>Change protocol wording on what to report to IRBs</a:t>
            </a:r>
          </a:p>
          <a:p>
            <a:pPr marL="285750" indent="-285750">
              <a:buFont typeface="Arial" panose="020B0604020202020204" pitchFamily="34" charset="0"/>
              <a:buChar char="•"/>
            </a:pPr>
            <a:r>
              <a:rPr lang="en-US" sz="1200" b="0" i="0" dirty="0">
                <a:solidFill>
                  <a:srgbClr val="505050"/>
                </a:solidFill>
                <a:effectLst/>
                <a:latin typeface="+mn-lt"/>
              </a:rPr>
              <a:t>Revise standard operating procedures and RACIs</a:t>
            </a:r>
          </a:p>
          <a:p>
            <a:pPr marL="285750" indent="-285750" algn="l">
              <a:buFont typeface="Arial" panose="020B0604020202020204" pitchFamily="34" charset="0"/>
              <a:buChar char="•"/>
            </a:pPr>
            <a:r>
              <a:rPr lang="en-US" sz="1200" b="0" i="0" dirty="0">
                <a:solidFill>
                  <a:srgbClr val="505050"/>
                </a:solidFill>
                <a:effectLst/>
                <a:latin typeface="+mn-lt"/>
              </a:rPr>
              <a:t>Submit reports to the IRB monthly or in batches</a:t>
            </a:r>
          </a:p>
          <a:p>
            <a:endParaRPr lang="en-US" dirty="0"/>
          </a:p>
          <a:p>
            <a:endParaRPr lang="en-US" dirty="0"/>
          </a:p>
        </p:txBody>
      </p:sp>
      <p:sp>
        <p:nvSpPr>
          <p:cNvPr id="4" name="Slide Number Placeholder 3"/>
          <p:cNvSpPr>
            <a:spLocks noGrp="1"/>
          </p:cNvSpPr>
          <p:nvPr>
            <p:ph type="sldNum" sz="quarter" idx="5"/>
          </p:nvPr>
        </p:nvSpPr>
        <p:spPr/>
        <p:txBody>
          <a:bodyPr/>
          <a:lstStyle/>
          <a:p>
            <a:fld id="{47A48DA9-255D-4021-9152-50E7A9D6F49F}" type="slidenum">
              <a:rPr lang="en-US" smtClean="0"/>
              <a:t>17</a:t>
            </a:fld>
            <a:endParaRPr lang="en-US" dirty="0"/>
          </a:p>
        </p:txBody>
      </p:sp>
    </p:spTree>
    <p:extLst>
      <p:ext uri="{BB962C8B-B14F-4D97-AF65-F5344CB8AC3E}">
        <p14:creationId xmlns:p14="http://schemas.microsoft.com/office/powerpoint/2010/main" val="21309972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E7EE36-6BF2-5B46-8FD2-3EE578C49BB1}" type="slidenum">
              <a:rPr lang="en-US" smtClean="0"/>
              <a:t>18</a:t>
            </a:fld>
            <a:endParaRPr lang="en-US"/>
          </a:p>
        </p:txBody>
      </p:sp>
    </p:spTree>
    <p:extLst>
      <p:ext uri="{BB962C8B-B14F-4D97-AF65-F5344CB8AC3E}">
        <p14:creationId xmlns:p14="http://schemas.microsoft.com/office/powerpoint/2010/main" val="26803801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 is our suggested solution to end to end safety reporting quality oversight and compliance?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Our working group sponsors have built dashboards that focus on what we can monitor and act upon.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en-US" dirty="0"/>
              <a:t>Monitoring regulatory environment with our working group’s input for changes in country rules and regulations</a:t>
            </a: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en-US" dirty="0"/>
              <a:t>Identifying risk by ensuring all sites follow training and safety requirements</a:t>
            </a: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en-US" dirty="0"/>
              <a:t>Monitoring the transmission of safety alerts and ensuring that any email bounce backs are routed directly to the responsible person so they can be fixed in accordance with regulatory timelines.</a:t>
            </a:r>
          </a:p>
          <a:p>
            <a:endParaRPr lang="en-US" dirty="0"/>
          </a:p>
        </p:txBody>
      </p:sp>
      <p:sp>
        <p:nvSpPr>
          <p:cNvPr id="4" name="Slide Number Placeholder 3"/>
          <p:cNvSpPr>
            <a:spLocks noGrp="1"/>
          </p:cNvSpPr>
          <p:nvPr>
            <p:ph type="sldNum" sz="quarter" idx="5"/>
          </p:nvPr>
        </p:nvSpPr>
        <p:spPr/>
        <p:txBody>
          <a:bodyPr/>
          <a:lstStyle/>
          <a:p>
            <a:fld id="{47A48DA9-255D-4021-9152-50E7A9D6F49F}" type="slidenum">
              <a:rPr lang="en-US" smtClean="0"/>
              <a:t>19</a:t>
            </a:fld>
            <a:endParaRPr lang="en-US" dirty="0"/>
          </a:p>
        </p:txBody>
      </p:sp>
    </p:spTree>
    <p:extLst>
      <p:ext uri="{BB962C8B-B14F-4D97-AF65-F5344CB8AC3E}">
        <p14:creationId xmlns:p14="http://schemas.microsoft.com/office/powerpoint/2010/main" val="31329469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 I’m Steven Beales. I head up Scientific and Regulatory Review at WCG. You know us from our WIRB and Copernicus IRBs, but we are also a leading provider of global safety solutions.</a:t>
            </a:r>
          </a:p>
          <a:p>
            <a:endParaRPr lang="en-US" dirty="0"/>
          </a:p>
          <a:p>
            <a:r>
              <a:rPr lang="en-US" dirty="0"/>
              <a:t>I’m co-chair of the Safety Reporting Quality Consortium – a consortium of 32 companies from industry and sites working on the Safety Reference Model that will be published in first half of next year.</a:t>
            </a:r>
          </a:p>
        </p:txBody>
      </p:sp>
      <p:sp>
        <p:nvSpPr>
          <p:cNvPr id="4" name="Slide Number Placeholder 3"/>
          <p:cNvSpPr>
            <a:spLocks noGrp="1"/>
          </p:cNvSpPr>
          <p:nvPr>
            <p:ph type="sldNum" sz="quarter" idx="10"/>
          </p:nvPr>
        </p:nvSpPr>
        <p:spPr/>
        <p:txBody>
          <a:bodyPr/>
          <a:lstStyle/>
          <a:p>
            <a:fld id="{DFE7EE36-6BF2-5B46-8FD2-3EE578C49BB1}" type="slidenum">
              <a:rPr lang="en-US" smtClean="0"/>
              <a:t>2</a:t>
            </a:fld>
            <a:endParaRPr lang="en-US"/>
          </a:p>
        </p:txBody>
      </p:sp>
    </p:spTree>
    <p:extLst>
      <p:ext uri="{BB962C8B-B14F-4D97-AF65-F5344CB8AC3E}">
        <p14:creationId xmlns:p14="http://schemas.microsoft.com/office/powerpoint/2010/main" val="414079270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the average phase 2 clinical trial, savings have ranged between $150k and $450k per trial.</a:t>
            </a:r>
          </a:p>
          <a:p>
            <a:endParaRPr lang="en-US" dirty="0"/>
          </a:p>
          <a:p>
            <a:r>
              <a:rPr lang="en-US" dirty="0"/>
              <a:t>Average reduction in Safety Reports per Site has been 5 safety letters per week or 5-10 hours per week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99% of sites have trained active users in system receiving delivery.</a:t>
            </a:r>
          </a:p>
        </p:txBody>
      </p:sp>
      <p:sp>
        <p:nvSpPr>
          <p:cNvPr id="4" name="Slide Number Placeholder 3"/>
          <p:cNvSpPr>
            <a:spLocks noGrp="1"/>
          </p:cNvSpPr>
          <p:nvPr>
            <p:ph type="sldNum" sz="quarter" idx="5"/>
          </p:nvPr>
        </p:nvSpPr>
        <p:spPr/>
        <p:txBody>
          <a:bodyPr/>
          <a:lstStyle/>
          <a:p>
            <a:fld id="{47A48DA9-255D-4021-9152-50E7A9D6F49F}" type="slidenum">
              <a:rPr lang="en-US" smtClean="0"/>
              <a:t>20</a:t>
            </a:fld>
            <a:endParaRPr lang="en-US" dirty="0"/>
          </a:p>
        </p:txBody>
      </p:sp>
    </p:spTree>
    <p:extLst>
      <p:ext uri="{BB962C8B-B14F-4D97-AF65-F5344CB8AC3E}">
        <p14:creationId xmlns:p14="http://schemas.microsoft.com/office/powerpoint/2010/main" val="39711187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is said only top the 10% of performers attend conferences like this. My guess is that the only top 1% stay for last session of Friday afternoons.</a:t>
            </a:r>
          </a:p>
          <a:p>
            <a:endParaRPr lang="en-US" dirty="0"/>
          </a:p>
          <a:p>
            <a:r>
              <a:rPr lang="en-US" dirty="0"/>
              <a:t>What will you learn for your dedication is –</a:t>
            </a:r>
          </a:p>
          <a:p>
            <a:endParaRPr lang="en-US" dirty="0"/>
          </a:p>
          <a:p>
            <a:r>
              <a:rPr lang="en-US" dirty="0"/>
              <a:t>An understanding of how different safety reporting requirements affect global trials </a:t>
            </a:r>
          </a:p>
          <a:p>
            <a:r>
              <a:rPr lang="en-US" dirty="0"/>
              <a:t>	</a:t>
            </a:r>
          </a:p>
          <a:p>
            <a:r>
              <a:rPr lang="en-US" dirty="0"/>
              <a:t>	1) the work we’re doing with the Safety Reference Model to reduce that burden on sites</a:t>
            </a:r>
          </a:p>
          <a:p>
            <a:endParaRPr lang="en-US" dirty="0"/>
          </a:p>
          <a:p>
            <a:r>
              <a:rPr lang="en-US" dirty="0"/>
              <a:t>	2) And more specifically what the FDA is doing to alleviate the burden on US sites</a:t>
            </a:r>
          </a:p>
          <a:p>
            <a:endParaRPr lang="en-US" dirty="0"/>
          </a:p>
          <a:p>
            <a:r>
              <a:rPr lang="en-US" dirty="0"/>
              <a:t>	3) And how technology can alleviate that burden</a:t>
            </a:r>
          </a:p>
        </p:txBody>
      </p:sp>
      <p:sp>
        <p:nvSpPr>
          <p:cNvPr id="4" name="Slide Number Placeholder 3"/>
          <p:cNvSpPr>
            <a:spLocks noGrp="1"/>
          </p:cNvSpPr>
          <p:nvPr>
            <p:ph type="sldNum" sz="quarter" idx="10"/>
          </p:nvPr>
        </p:nvSpPr>
        <p:spPr/>
        <p:txBody>
          <a:bodyPr/>
          <a:lstStyle/>
          <a:p>
            <a:fld id="{DFE7EE36-6BF2-5B46-8FD2-3EE578C49BB1}" type="slidenum">
              <a:rPr lang="en-US" smtClean="0"/>
              <a:t>3</a:t>
            </a:fld>
            <a:endParaRPr lang="en-US"/>
          </a:p>
        </p:txBody>
      </p:sp>
    </p:spTree>
    <p:extLst>
      <p:ext uri="{BB962C8B-B14F-4D97-AF65-F5344CB8AC3E}">
        <p14:creationId xmlns:p14="http://schemas.microsoft.com/office/powerpoint/2010/main" val="27690732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E7EE36-6BF2-5B46-8FD2-3EE578C49BB1}" type="slidenum">
              <a:rPr lang="en-US" smtClean="0"/>
              <a:t>4</a:t>
            </a:fld>
            <a:endParaRPr lang="en-US"/>
          </a:p>
        </p:txBody>
      </p:sp>
    </p:spTree>
    <p:extLst>
      <p:ext uri="{BB962C8B-B14F-4D97-AF65-F5344CB8AC3E}">
        <p14:creationId xmlns:p14="http://schemas.microsoft.com/office/powerpoint/2010/main" val="33413161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Can you see the Adverse Event form on my T-shirt or as displayed on slide? It was kindly given to me as a birthday present by a site study manager who is passionate about highlighting the extra work she and her team receive each year from increasing numbers of unnecessary IND safety reports. I promised to wear it for today’s talk.</a:t>
            </a:r>
          </a:p>
          <a:p>
            <a:endParaRPr lang="en-US" dirty="0"/>
          </a:p>
          <a:p>
            <a:r>
              <a:rPr lang="en-US" dirty="0"/>
              <a:t>She mistakenly checked the causality assessment checkbox to say the event was drug-related but that’s what happens a lot when reporting SAEs in clinical trials.</a:t>
            </a:r>
          </a:p>
          <a:p>
            <a:endParaRPr lang="en-US" dirty="0"/>
          </a:p>
        </p:txBody>
      </p:sp>
      <p:sp>
        <p:nvSpPr>
          <p:cNvPr id="4" name="Slide Number Placeholder 3"/>
          <p:cNvSpPr>
            <a:spLocks noGrp="1"/>
          </p:cNvSpPr>
          <p:nvPr>
            <p:ph type="sldNum" sz="quarter" idx="10"/>
          </p:nvPr>
        </p:nvSpPr>
        <p:spPr/>
        <p:txBody>
          <a:bodyPr/>
          <a:lstStyle/>
          <a:p>
            <a:fld id="{DFE7EE36-6BF2-5B46-8FD2-3EE578C49BB1}" type="slidenum">
              <a:rPr lang="en-US" smtClean="0"/>
              <a:t>5</a:t>
            </a:fld>
            <a:endParaRPr lang="en-US"/>
          </a:p>
        </p:txBody>
      </p:sp>
    </p:spTree>
    <p:extLst>
      <p:ext uri="{BB962C8B-B14F-4D97-AF65-F5344CB8AC3E}">
        <p14:creationId xmlns:p14="http://schemas.microsoft.com/office/powerpoint/2010/main" val="28896877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current crisis in Safety Reporting</a:t>
            </a:r>
          </a:p>
          <a:p>
            <a:endParaRPr lang="en-US" dirty="0"/>
          </a:p>
          <a:p>
            <a:r>
              <a:rPr lang="en-US" dirty="0"/>
              <a:t>Approximately 85% of IND Safety Reports should not be sent to US Investigators per IND Safety Reporting final rule +</a:t>
            </a:r>
          </a:p>
          <a:p>
            <a:endParaRPr lang="en-US" dirty="0"/>
          </a:p>
          <a:p>
            <a:r>
              <a:rPr lang="en-US" dirty="0"/>
              <a:t>That 85% estimate is from the FDA for oncology trials. OHRP estimated it was 84% in a 10-year review of safety reports, </a:t>
            </a:r>
          </a:p>
          <a:p>
            <a:endParaRPr lang="en-US" dirty="0"/>
          </a:p>
          <a:p>
            <a:r>
              <a:rPr lang="en-US" dirty="0"/>
              <a:t>What does it mean to say all of us are part of that 85%? Even companies that have reduced their submissions to FDA by 90%, have many global trials sending 100% of Safety Reports out to sites who are receiving 10x as many safety reports than the FDA. </a:t>
            </a:r>
          </a:p>
          <a:p>
            <a:endParaRPr lang="en-US" dirty="0"/>
          </a:p>
          <a:p>
            <a:r>
              <a:rPr lang="en-US" dirty="0"/>
              <a:t>Many in industry take GCP to mean that every investigator must see the same safety info, but this is not as intended. Each country has local laws about what safety reports investigators need to see. If the FDA does not see the safety report, there is no requirement for the investigator to see it at all or it can be provided in a line listing. It should not be an expedited report.</a:t>
            </a:r>
          </a:p>
          <a:p>
            <a:endParaRPr lang="en-US" dirty="0"/>
          </a:p>
          <a:p>
            <a:r>
              <a:rPr lang="en-US" dirty="0"/>
              <a:t>Investigators say that IND Safety Reporting is ‘a failed system’ and an ‘exercise in checking boxes’ ^ . This statement comes from an anonymized CTTI survey in which most investigators admitted to not reading the reports, and never changing clinical practice except for Dear Investigator Letters.</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Large site networks like US oncology are receiving around 20k reports annually. At WCG we have access to nearly 200m safety notifications – we find that average PI gets 170 safety reports per quarter. The median PI gets 85 reports per quarter. The numbers are skewed by PIs at largest sites. </a:t>
            </a:r>
          </a:p>
          <a:p>
            <a:endParaRPr lang="en-US" dirty="0"/>
          </a:p>
          <a:p>
            <a:r>
              <a:rPr lang="en-US" dirty="0"/>
              <a:t>Too many SUSAR reports are sent out from sponsors to sites but less than ½ the AEs are reported because patients and sites are often not trained on recognizing AEs in a protocol. Under-reporting of AEs is the 3</a:t>
            </a:r>
            <a:r>
              <a:rPr lang="en-US" baseline="30000" dirty="0"/>
              <a:t>rd</a:t>
            </a:r>
            <a:r>
              <a:rPr lang="en-US" dirty="0"/>
              <a:t> most common major audit finding during FDA Clinical Investigator Inspection findings since 1977.</a:t>
            </a:r>
          </a:p>
          <a:p>
            <a:endParaRPr lang="en-US" dirty="0"/>
          </a:p>
          <a:p>
            <a:r>
              <a:rPr lang="en-US" dirty="0"/>
              <a:t>We’ve had discussions with research directors at all top 10 cancer centers in US this year. 7 out of top 10 have policies that are understandable given the quality and volume of IND safety reports that they’ve received but are not compliant to the final rule.</a:t>
            </a:r>
          </a:p>
          <a:p>
            <a:endParaRPr lang="en-US" dirty="0"/>
          </a:p>
          <a:p>
            <a:r>
              <a:rPr lang="en-US" dirty="0"/>
              <a:t>And this has all been exacerbated by COVID. WCG has reviewed 811 COVID-related protocols since pandemic started and AE volumes have increased 2-3x at largest </a:t>
            </a:r>
            <a:r>
              <a:rPr lang="en-US" dirty="0" err="1"/>
              <a:t>pharmas</a:t>
            </a:r>
            <a:r>
              <a:rPr lang="en-US" dirty="0"/>
              <a:t>.</a:t>
            </a:r>
          </a:p>
        </p:txBody>
      </p:sp>
      <p:sp>
        <p:nvSpPr>
          <p:cNvPr id="4" name="Slide Number Placeholder 3"/>
          <p:cNvSpPr>
            <a:spLocks noGrp="1"/>
          </p:cNvSpPr>
          <p:nvPr>
            <p:ph type="sldNum" sz="quarter" idx="10"/>
          </p:nvPr>
        </p:nvSpPr>
        <p:spPr/>
        <p:txBody>
          <a:bodyPr/>
          <a:lstStyle/>
          <a:p>
            <a:fld id="{DFE7EE36-6BF2-5B46-8FD2-3EE578C49BB1}" type="slidenum">
              <a:rPr lang="en-US" smtClean="0"/>
              <a:t>6</a:t>
            </a:fld>
            <a:endParaRPr lang="en-US"/>
          </a:p>
        </p:txBody>
      </p:sp>
    </p:spTree>
    <p:extLst>
      <p:ext uri="{BB962C8B-B14F-4D97-AF65-F5344CB8AC3E}">
        <p14:creationId xmlns:p14="http://schemas.microsoft.com/office/powerpoint/2010/main" val="40607301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E7EE36-6BF2-5B46-8FD2-3EE578C49BB1}" type="slidenum">
              <a:rPr lang="en-US" smtClean="0"/>
              <a:t>7</a:t>
            </a:fld>
            <a:endParaRPr lang="en-US"/>
          </a:p>
        </p:txBody>
      </p:sp>
    </p:spTree>
    <p:extLst>
      <p:ext uri="{BB962C8B-B14F-4D97-AF65-F5344CB8AC3E}">
        <p14:creationId xmlns:p14="http://schemas.microsoft.com/office/powerpoint/2010/main" val="20044672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co-chair the </a:t>
            </a:r>
            <a:r>
              <a:rPr lang="en-US" sz="1200" b="0" kern="1200" dirty="0">
                <a:solidFill>
                  <a:schemeClr val="accent1"/>
                </a:solidFill>
                <a:latin typeface="Helvetica" pitchFamily="2" charset="0"/>
                <a:ea typeface="+mn-ea"/>
                <a:cs typeface="+mn-cs"/>
              </a:rPr>
              <a:t>Safety Reporting Quality Consortium – a 32 company consortium with experts from the largest US, European and Japanese </a:t>
            </a:r>
            <a:r>
              <a:rPr lang="en-US" sz="1200" b="0" kern="1200" dirty="0" err="1">
                <a:solidFill>
                  <a:schemeClr val="accent1"/>
                </a:solidFill>
                <a:latin typeface="Helvetica" pitchFamily="2" charset="0"/>
                <a:ea typeface="+mn-ea"/>
                <a:cs typeface="+mn-cs"/>
              </a:rPr>
              <a:t>biopharmas</a:t>
            </a:r>
            <a:r>
              <a:rPr lang="en-US" sz="1200" b="0" kern="1200" dirty="0">
                <a:solidFill>
                  <a:schemeClr val="accent1"/>
                </a:solidFill>
                <a:latin typeface="Helvetica" pitchFamily="2" charset="0"/>
                <a:ea typeface="+mn-ea"/>
                <a:cs typeface="+mn-cs"/>
              </a:rPr>
              <a:t>, and the largest US CROs  and IRBs. The FDA is an active listener in this consortium. On Monday, we met with Jacqueline Corrigan-Curay the deputy director of CDER to provide her with quarterly updates. FDA has issued 2 minor safety reporting guidance updates this year but acknowledge that the final rule has not succeeded in its goal to reduce the number of expedited safety reports – instead, they are increasing every year.</a:t>
            </a:r>
            <a:endParaRPr lang="en-US" sz="1200" b="0" dirty="0"/>
          </a:p>
          <a:p>
            <a:endParaRPr lang="en-US" dirty="0"/>
          </a:p>
          <a:p>
            <a:r>
              <a:rPr lang="en-US" dirty="0"/>
              <a:t>Our consortium mission is 3Ds -</a:t>
            </a:r>
          </a:p>
          <a:p>
            <a:endParaRPr lang="en-US" dirty="0"/>
          </a:p>
          <a:p>
            <a:r>
              <a:rPr lang="en-US" dirty="0"/>
              <a:t>Democratize safety reporting by sharing information from bottom up.</a:t>
            </a:r>
          </a:p>
          <a:p>
            <a:r>
              <a:rPr lang="en-US" dirty="0"/>
              <a:t>Diversify safety reporting by opening access to more countries and diverse safety profiles</a:t>
            </a:r>
          </a:p>
          <a:p>
            <a:r>
              <a:rPr lang="en-US" dirty="0"/>
              <a:t>Deliver quality by eliminating complexity and reducing costs</a:t>
            </a:r>
          </a:p>
          <a:p>
            <a:endParaRPr lang="en-US" dirty="0"/>
          </a:p>
          <a:p>
            <a:r>
              <a:rPr lang="en-US" dirty="0"/>
              <a:t>Like the TMF Reference model, we are driving global harmonization in reporting rules from the bottom up for Regulatory Authorities, Investigators and Ethics Committees by creating a reference model of global safety reporting rules</a:t>
            </a:r>
          </a:p>
          <a:p>
            <a:endParaRPr lang="en-US" dirty="0"/>
          </a:p>
          <a:p>
            <a:r>
              <a:rPr lang="en-US" dirty="0"/>
              <a:t>Even though the FDA and EMA meet regularly, their philosophies are moving further apart. The FDA put the primary responsibility for safety on individual sponsors. EMA is centralizing the responsibility.</a:t>
            </a:r>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47A48DA9-255D-4021-9152-50E7A9D6F4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755423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E7EE36-6BF2-5B46-8FD2-3EE578C49BB1}" type="slidenum">
              <a:rPr lang="en-US" smtClean="0"/>
              <a:t>9</a:t>
            </a:fld>
            <a:endParaRPr lang="en-US"/>
          </a:p>
        </p:txBody>
      </p:sp>
    </p:spTree>
    <p:extLst>
      <p:ext uri="{BB962C8B-B14F-4D97-AF65-F5344CB8AC3E}">
        <p14:creationId xmlns:p14="http://schemas.microsoft.com/office/powerpoint/2010/main" val="2861233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30016C67-E59A-034A-8488-4706A7A6A1F8}" type="datetimeFigureOut">
              <a:rPr lang="en-US" smtClean="0"/>
              <a:t>10/29/2021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643EFA-FF91-A642-9F30-89C647C6CA7E}" type="slidenum">
              <a:rPr lang="en-US" smtClean="0"/>
              <a:t>‹#›</a:t>
            </a:fld>
            <a:endParaRPr lang="en-US"/>
          </a:p>
        </p:txBody>
      </p:sp>
    </p:spTree>
    <p:extLst>
      <p:ext uri="{BB962C8B-B14F-4D97-AF65-F5344CB8AC3E}">
        <p14:creationId xmlns:p14="http://schemas.microsoft.com/office/powerpoint/2010/main" val="8469308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0016C67-E59A-034A-8488-4706A7A6A1F8}" type="datetimeFigureOut">
              <a:rPr lang="en-US" smtClean="0"/>
              <a:t>10/29/2021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643EFA-FF91-A642-9F30-89C647C6CA7E}" type="slidenum">
              <a:rPr lang="en-US" smtClean="0"/>
              <a:t>‹#›</a:t>
            </a:fld>
            <a:endParaRPr lang="en-US"/>
          </a:p>
        </p:txBody>
      </p:sp>
    </p:spTree>
    <p:extLst>
      <p:ext uri="{BB962C8B-B14F-4D97-AF65-F5344CB8AC3E}">
        <p14:creationId xmlns:p14="http://schemas.microsoft.com/office/powerpoint/2010/main" val="13651805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0016C67-E59A-034A-8488-4706A7A6A1F8}" type="datetimeFigureOut">
              <a:rPr lang="en-US" smtClean="0"/>
              <a:t>10/29/2021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643EFA-FF91-A642-9F30-89C647C6CA7E}" type="slidenum">
              <a:rPr lang="en-US" smtClean="0"/>
              <a:t>‹#›</a:t>
            </a:fld>
            <a:endParaRPr lang="en-US"/>
          </a:p>
        </p:txBody>
      </p:sp>
    </p:spTree>
    <p:extLst>
      <p:ext uri="{BB962C8B-B14F-4D97-AF65-F5344CB8AC3E}">
        <p14:creationId xmlns:p14="http://schemas.microsoft.com/office/powerpoint/2010/main" val="15403834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Content Page_FULL  No Line">
    <p:spTree>
      <p:nvGrpSpPr>
        <p:cNvPr id="1" name=""/>
        <p:cNvGrpSpPr/>
        <p:nvPr/>
      </p:nvGrpSpPr>
      <p:grpSpPr>
        <a:xfrm>
          <a:off x="0" y="0"/>
          <a:ext cx="0" cy="0"/>
          <a:chOff x="0" y="0"/>
          <a:chExt cx="0" cy="0"/>
        </a:xfrm>
      </p:grpSpPr>
      <p:sp>
        <p:nvSpPr>
          <p:cNvPr id="9" name="Content Placeholder 2"/>
          <p:cNvSpPr>
            <a:spLocks noGrp="1"/>
          </p:cNvSpPr>
          <p:nvPr>
            <p:ph idx="1"/>
          </p:nvPr>
        </p:nvSpPr>
        <p:spPr>
          <a:xfrm>
            <a:off x="226142" y="1092529"/>
            <a:ext cx="10550015" cy="5431089"/>
          </a:xfrm>
        </p:spPr>
        <p:txBody>
          <a:bodyPr/>
          <a:lstStyle>
            <a:lvl1pPr marL="457189" indent="-457189">
              <a:buFontTx/>
              <a:buBlip>
                <a:blip r:embed="rId2"/>
              </a:buBlip>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itle Placeholder 1"/>
          <p:cNvSpPr>
            <a:spLocks noGrp="1"/>
          </p:cNvSpPr>
          <p:nvPr>
            <p:ph type="title"/>
          </p:nvPr>
        </p:nvSpPr>
        <p:spPr>
          <a:xfrm>
            <a:off x="235974" y="334383"/>
            <a:ext cx="10540183" cy="650567"/>
          </a:xfrm>
          <a:prstGeom prst="rect">
            <a:avLst/>
          </a:prstGeom>
        </p:spPr>
        <p:txBody>
          <a:bodyPr vert="horz" lIns="91440" tIns="45720" rIns="91440" bIns="45720" rtlCol="0" anchor="ctr">
            <a:normAutofit/>
          </a:bodyPr>
          <a:lstStyle>
            <a:lvl1pPr>
              <a:defRPr>
                <a:solidFill>
                  <a:schemeClr val="accent1"/>
                </a:solidFill>
              </a:defRPr>
            </a:lvl1pPr>
          </a:lstStyle>
          <a:p>
            <a:r>
              <a:rPr lang="en-US" dirty="0"/>
              <a:t>Click to edit Master title style</a:t>
            </a:r>
          </a:p>
        </p:txBody>
      </p:sp>
    </p:spTree>
    <p:extLst>
      <p:ext uri="{BB962C8B-B14F-4D97-AF65-F5344CB8AC3E}">
        <p14:creationId xmlns:p14="http://schemas.microsoft.com/office/powerpoint/2010/main" val="29524111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and Content (Hex)">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6EECAF6E-9046-4CDA-B282-3FEDC511EDE1}"/>
              </a:ext>
            </a:extLst>
          </p:cNvPr>
          <p:cNvSpPr>
            <a:spLocks noGrp="1"/>
          </p:cNvSpPr>
          <p:nvPr>
            <p:ph type="title" hasCustomPrompt="1"/>
          </p:nvPr>
        </p:nvSpPr>
        <p:spPr>
          <a:xfrm>
            <a:off x="515938" y="286307"/>
            <a:ext cx="8640063" cy="424732"/>
          </a:xfrm>
        </p:spPr>
        <p:txBody>
          <a:bodyPr lIns="0" rIns="0">
            <a:spAutoFit/>
          </a:bodyPr>
          <a:lstStyle>
            <a:lvl1pPr marL="0" algn="l" defTabSz="914377" rtl="0" eaLnBrk="1" latinLnBrk="0" hangingPunct="1">
              <a:lnSpc>
                <a:spcPct val="90000"/>
              </a:lnSpc>
              <a:spcBef>
                <a:spcPct val="0"/>
              </a:spcBef>
              <a:buNone/>
              <a:defRPr lang="en-GB" sz="2400" b="1" kern="1200" dirty="0">
                <a:solidFill>
                  <a:schemeClr val="accent1"/>
                </a:solidFill>
                <a:latin typeface="+mj-lt"/>
                <a:ea typeface="+mj-ea"/>
                <a:cs typeface="+mj-cs"/>
              </a:defRPr>
            </a:lvl1pPr>
          </a:lstStyle>
          <a:p>
            <a:r>
              <a:rPr lang="en-US" dirty="0"/>
              <a:t>Click to edit master title style</a:t>
            </a:r>
            <a:endParaRPr lang="en-GB" dirty="0"/>
          </a:p>
        </p:txBody>
      </p:sp>
    </p:spTree>
    <p:extLst>
      <p:ext uri="{BB962C8B-B14F-4D97-AF65-F5344CB8AC3E}">
        <p14:creationId xmlns:p14="http://schemas.microsoft.com/office/powerpoint/2010/main" val="1922601870"/>
      </p:ext>
    </p:extLst>
  </p:cSld>
  <p:clrMapOvr>
    <a:masterClrMapping/>
  </p:clrMapOvr>
  <p:extLst>
    <p:ext uri="{DCECCB84-F9BA-43D5-87BE-67443E8EF086}">
      <p15:sldGuideLst xmlns:p15="http://schemas.microsoft.com/office/powerpoint/2012/main">
        <p15:guide id="1" orient="horz" pos="2251">
          <p15:clr>
            <a:srgbClr val="FBAE40"/>
          </p15:clr>
        </p15:guide>
        <p15:guide id="2" pos="3840">
          <p15:clr>
            <a:srgbClr val="FBAE40"/>
          </p15:clr>
        </p15:guide>
        <p15:guide id="3" orient="horz" pos="640">
          <p15:clr>
            <a:srgbClr val="FBAE40"/>
          </p15:clr>
        </p15:guide>
        <p15:guide id="4" orient="horz" pos="3861">
          <p15:clr>
            <a:srgbClr val="FBAE40"/>
          </p15:clr>
        </p15:guide>
        <p15:guide id="5" pos="7355">
          <p15:clr>
            <a:srgbClr val="FBAE40"/>
          </p15:clr>
        </p15:guide>
        <p15:guide id="6" pos="325">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0016C67-E59A-034A-8488-4706A7A6A1F8}" type="datetimeFigureOut">
              <a:rPr lang="en-US" smtClean="0"/>
              <a:t>10/29/2021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643EFA-FF91-A642-9F30-89C647C6CA7E}" type="slidenum">
              <a:rPr lang="en-US" smtClean="0"/>
              <a:t>‹#›</a:t>
            </a:fld>
            <a:endParaRPr lang="en-US"/>
          </a:p>
        </p:txBody>
      </p:sp>
    </p:spTree>
    <p:extLst>
      <p:ext uri="{BB962C8B-B14F-4D97-AF65-F5344CB8AC3E}">
        <p14:creationId xmlns:p14="http://schemas.microsoft.com/office/powerpoint/2010/main" val="5965166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1" y="4589465"/>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0016C67-E59A-034A-8488-4706A7A6A1F8}" type="datetimeFigureOut">
              <a:rPr lang="en-US" smtClean="0"/>
              <a:t>10/29/2021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643EFA-FF91-A642-9F30-89C647C6CA7E}" type="slidenum">
              <a:rPr lang="en-US" smtClean="0"/>
              <a:t>‹#›</a:t>
            </a:fld>
            <a:endParaRPr lang="en-US"/>
          </a:p>
        </p:txBody>
      </p:sp>
    </p:spTree>
    <p:extLst>
      <p:ext uri="{BB962C8B-B14F-4D97-AF65-F5344CB8AC3E}">
        <p14:creationId xmlns:p14="http://schemas.microsoft.com/office/powerpoint/2010/main" val="11896414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0016C67-E59A-034A-8488-4706A7A6A1F8}" type="datetimeFigureOut">
              <a:rPr lang="en-US" smtClean="0"/>
              <a:t>10/29/2021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6643EFA-FF91-A642-9F30-89C647C6CA7E}" type="slidenum">
              <a:rPr lang="en-US" smtClean="0"/>
              <a:t>‹#›</a:t>
            </a:fld>
            <a:endParaRPr lang="en-US"/>
          </a:p>
        </p:txBody>
      </p:sp>
    </p:spTree>
    <p:extLst>
      <p:ext uri="{BB962C8B-B14F-4D97-AF65-F5344CB8AC3E}">
        <p14:creationId xmlns:p14="http://schemas.microsoft.com/office/powerpoint/2010/main" val="10252023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1"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0016C67-E59A-034A-8488-4706A7A6A1F8}" type="datetimeFigureOut">
              <a:rPr lang="en-US" smtClean="0"/>
              <a:t>10/29/2021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6643EFA-FF91-A642-9F30-89C647C6CA7E}" type="slidenum">
              <a:rPr lang="en-US" smtClean="0"/>
              <a:t>‹#›</a:t>
            </a:fld>
            <a:endParaRPr lang="en-US"/>
          </a:p>
        </p:txBody>
      </p:sp>
    </p:spTree>
    <p:extLst>
      <p:ext uri="{BB962C8B-B14F-4D97-AF65-F5344CB8AC3E}">
        <p14:creationId xmlns:p14="http://schemas.microsoft.com/office/powerpoint/2010/main" val="13504900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0016C67-E59A-034A-8488-4706A7A6A1F8}" type="datetimeFigureOut">
              <a:rPr lang="en-US" smtClean="0"/>
              <a:t>10/29/2021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6643EFA-FF91-A642-9F30-89C647C6CA7E}" type="slidenum">
              <a:rPr lang="en-US" smtClean="0"/>
              <a:t>‹#›</a:t>
            </a:fld>
            <a:endParaRPr lang="en-US"/>
          </a:p>
        </p:txBody>
      </p:sp>
    </p:spTree>
    <p:extLst>
      <p:ext uri="{BB962C8B-B14F-4D97-AF65-F5344CB8AC3E}">
        <p14:creationId xmlns:p14="http://schemas.microsoft.com/office/powerpoint/2010/main" val="7833686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0016C67-E59A-034A-8488-4706A7A6A1F8}" type="datetimeFigureOut">
              <a:rPr lang="en-US" smtClean="0"/>
              <a:t>10/29/2021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6643EFA-FF91-A642-9F30-89C647C6CA7E}" type="slidenum">
              <a:rPr lang="en-US" smtClean="0"/>
              <a:t>‹#›</a:t>
            </a:fld>
            <a:endParaRPr lang="en-US"/>
          </a:p>
        </p:txBody>
      </p:sp>
    </p:spTree>
    <p:extLst>
      <p:ext uri="{BB962C8B-B14F-4D97-AF65-F5344CB8AC3E}">
        <p14:creationId xmlns:p14="http://schemas.microsoft.com/office/powerpoint/2010/main" val="11025200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0016C67-E59A-034A-8488-4706A7A6A1F8}" type="datetimeFigureOut">
              <a:rPr lang="en-US" smtClean="0"/>
              <a:t>10/29/2021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6643EFA-FF91-A642-9F30-89C647C6CA7E}" type="slidenum">
              <a:rPr lang="en-US" smtClean="0"/>
              <a:t>‹#›</a:t>
            </a:fld>
            <a:endParaRPr lang="en-US"/>
          </a:p>
        </p:txBody>
      </p:sp>
    </p:spTree>
    <p:extLst>
      <p:ext uri="{BB962C8B-B14F-4D97-AF65-F5344CB8AC3E}">
        <p14:creationId xmlns:p14="http://schemas.microsoft.com/office/powerpoint/2010/main" val="20448977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7"/>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0016C67-E59A-034A-8488-4706A7A6A1F8}" type="datetimeFigureOut">
              <a:rPr lang="en-US" smtClean="0"/>
              <a:t>10/29/2021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6643EFA-FF91-A642-9F30-89C647C6CA7E}" type="slidenum">
              <a:rPr lang="en-US" smtClean="0"/>
              <a:t>‹#›</a:t>
            </a:fld>
            <a:endParaRPr lang="en-US"/>
          </a:p>
        </p:txBody>
      </p:sp>
    </p:spTree>
    <p:extLst>
      <p:ext uri="{BB962C8B-B14F-4D97-AF65-F5344CB8AC3E}">
        <p14:creationId xmlns:p14="http://schemas.microsoft.com/office/powerpoint/2010/main" val="19675139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0016C67-E59A-034A-8488-4706A7A6A1F8}" type="datetimeFigureOut">
              <a:rPr lang="en-US" smtClean="0"/>
              <a:t>10/29/2021</a:t>
            </a:fld>
            <a:endParaRPr lang="en-US"/>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6643EFA-FF91-A642-9F30-89C647C6CA7E}" type="slidenum">
              <a:rPr lang="en-US" smtClean="0"/>
              <a:t>‹#›</a:t>
            </a:fld>
            <a:endParaRPr lang="en-US"/>
          </a:p>
        </p:txBody>
      </p:sp>
    </p:spTree>
    <p:extLst>
      <p:ext uri="{BB962C8B-B14F-4D97-AF65-F5344CB8AC3E}">
        <p14:creationId xmlns:p14="http://schemas.microsoft.com/office/powerpoint/2010/main" val="180428938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72" r:id="rId12"/>
    <p:sldLayoutId id="2147483673"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13.xml"/><Relationship Id="rId5" Type="http://schemas.openxmlformats.org/officeDocument/2006/relationships/image" Target="../media/image4.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13.xml"/><Relationship Id="rId5" Type="http://schemas.openxmlformats.org/officeDocument/2006/relationships/image" Target="../media/image4.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18.jpeg"/><Relationship Id="rId7" Type="http://schemas.openxmlformats.org/officeDocument/2006/relationships/image" Target="../media/image22.svg"/><Relationship Id="rId2" Type="http://schemas.openxmlformats.org/officeDocument/2006/relationships/notesSlide" Target="../notesSlides/notesSlide13.xml"/><Relationship Id="rId1" Type="http://schemas.openxmlformats.org/officeDocument/2006/relationships/slideLayout" Target="../slideLayouts/slideLayout12.xml"/><Relationship Id="rId6" Type="http://schemas.openxmlformats.org/officeDocument/2006/relationships/image" Target="../media/image21.png"/><Relationship Id="rId5" Type="http://schemas.openxmlformats.org/officeDocument/2006/relationships/image" Target="../media/image20.svg"/><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4.xml"/><Relationship Id="rId1" Type="http://schemas.openxmlformats.org/officeDocument/2006/relationships/slideLayout" Target="../slideLayouts/slideLayout12.xml"/><Relationship Id="rId6" Type="http://schemas.openxmlformats.org/officeDocument/2006/relationships/image" Target="../media/image4.png"/><Relationship Id="rId5" Type="http://schemas.openxmlformats.org/officeDocument/2006/relationships/chart" Target="../charts/chart3.xml"/><Relationship Id="rId4" Type="http://schemas.openxmlformats.org/officeDocument/2006/relationships/chart" Target="../charts/chart2.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4.png"/><Relationship Id="rId2" Type="http://schemas.openxmlformats.org/officeDocument/2006/relationships/notesSlide" Target="../notesSlides/notesSlide19.xml"/><Relationship Id="rId1" Type="http://schemas.openxmlformats.org/officeDocument/2006/relationships/slideLayout" Target="../slideLayouts/slideLayout1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12.xml"/><Relationship Id="rId6" Type="http://schemas.openxmlformats.org/officeDocument/2006/relationships/image" Target="../media/image4.png"/><Relationship Id="rId5" Type="http://schemas.openxmlformats.org/officeDocument/2006/relationships/image" Target="../media/image29.png"/><Relationship Id="rId4" Type="http://schemas.openxmlformats.org/officeDocument/2006/relationships/image" Target="../media/image28.sv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5.jp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0.jpeg"/><Relationship Id="rId3" Type="http://schemas.openxmlformats.org/officeDocument/2006/relationships/diagramData" Target="../diagrams/data1.xml"/><Relationship Id="rId7" Type="http://schemas.microsoft.com/office/2007/relationships/diagramDrawing" Target="../diagrams/drawing1.xml"/><Relationship Id="rId12" Type="http://schemas.openxmlformats.org/officeDocument/2006/relationships/image" Target="../media/image9.jpg"/><Relationship Id="rId17" Type="http://schemas.openxmlformats.org/officeDocument/2006/relationships/image" Target="../media/image4.png"/><Relationship Id="rId2" Type="http://schemas.openxmlformats.org/officeDocument/2006/relationships/notesSlide" Target="../notesSlides/notesSlide8.xml"/><Relationship Id="rId16" Type="http://schemas.openxmlformats.org/officeDocument/2006/relationships/image" Target="../media/image13.jpg"/><Relationship Id="rId1" Type="http://schemas.openxmlformats.org/officeDocument/2006/relationships/slideLayout" Target="../slideLayouts/slideLayout12.xml"/><Relationship Id="rId6" Type="http://schemas.openxmlformats.org/officeDocument/2006/relationships/diagramColors" Target="../diagrams/colors1.xml"/><Relationship Id="rId11" Type="http://schemas.openxmlformats.org/officeDocument/2006/relationships/hyperlink" Target="http://the2womancrusade.com/tag/foursquare/" TargetMode="External"/><Relationship Id="rId5" Type="http://schemas.openxmlformats.org/officeDocument/2006/relationships/diagramQuickStyle" Target="../diagrams/quickStyle1.xml"/><Relationship Id="rId15" Type="http://schemas.openxmlformats.org/officeDocument/2006/relationships/image" Target="../media/image12.png"/><Relationship Id="rId10" Type="http://schemas.openxmlformats.org/officeDocument/2006/relationships/image" Target="../media/image8.jpg"/><Relationship Id="rId4" Type="http://schemas.openxmlformats.org/officeDocument/2006/relationships/diagramLayout" Target="../diagrams/layout1.xml"/><Relationship Id="rId9" Type="http://schemas.openxmlformats.org/officeDocument/2006/relationships/hyperlink" Target="https://incoseonline.org.uk/Normal_Files/Basic/Groups.aspx?CatID=Groups" TargetMode="External"/><Relationship Id="rId1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3A5D"/>
        </a:soli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3">
            <a:extLst>
              <a:ext uri="{28A0092B-C50C-407E-A947-70E740481C1C}">
                <a14:useLocalDpi xmlns:a14="http://schemas.microsoft.com/office/drawing/2010/main" val="0"/>
              </a:ext>
            </a:extLst>
          </a:blip>
          <a:srcRect l="28894" t="15156" b="22145"/>
          <a:stretch/>
        </p:blipFill>
        <p:spPr>
          <a:xfrm>
            <a:off x="0" y="0"/>
            <a:ext cx="7690381" cy="6858000"/>
          </a:xfrm>
          <a:prstGeom prst="rect">
            <a:avLst/>
          </a:prstGeom>
        </p:spPr>
      </p:pic>
      <p:sp>
        <p:nvSpPr>
          <p:cNvPr id="10" name="TextBox 9"/>
          <p:cNvSpPr txBox="1"/>
          <p:nvPr/>
        </p:nvSpPr>
        <p:spPr>
          <a:xfrm>
            <a:off x="4785064" y="1878158"/>
            <a:ext cx="7061883" cy="1323439"/>
          </a:xfrm>
          <a:prstGeom prst="rect">
            <a:avLst/>
          </a:prstGeom>
          <a:noFill/>
        </p:spPr>
        <p:txBody>
          <a:bodyPr wrap="square" rtlCol="0">
            <a:spAutoFit/>
          </a:bodyPr>
          <a:lstStyle/>
          <a:p>
            <a:pPr algn="ctr"/>
            <a:r>
              <a:rPr lang="en-US" sz="4000" dirty="0">
                <a:solidFill>
                  <a:schemeClr val="bg1"/>
                </a:solidFill>
              </a:rPr>
              <a:t>Using Technology to Manage Complexity in Clinical Trials</a:t>
            </a:r>
            <a:endParaRPr lang="en-US" sz="4000" b="1" dirty="0">
              <a:solidFill>
                <a:schemeClr val="bg1"/>
              </a:solidFill>
              <a:latin typeface="Avenir Black" charset="0"/>
              <a:ea typeface="Avenir Black" charset="0"/>
              <a:cs typeface="Avenir Black" charset="0"/>
            </a:endParaRPr>
          </a:p>
        </p:txBody>
      </p:sp>
      <p:sp>
        <p:nvSpPr>
          <p:cNvPr id="11" name="Rectangle 10"/>
          <p:cNvSpPr/>
          <p:nvPr/>
        </p:nvSpPr>
        <p:spPr>
          <a:xfrm>
            <a:off x="5157696" y="6225278"/>
            <a:ext cx="5801460" cy="338554"/>
          </a:xfrm>
          <a:prstGeom prst="rect">
            <a:avLst/>
          </a:prstGeom>
        </p:spPr>
        <p:txBody>
          <a:bodyPr wrap="none">
            <a:spAutoFit/>
          </a:bodyPr>
          <a:lstStyle/>
          <a:p>
            <a:r>
              <a:rPr lang="en-US" sz="1600" dirty="0">
                <a:solidFill>
                  <a:schemeClr val="bg1"/>
                </a:solidFill>
                <a:latin typeface="Avenir Book" charset="0"/>
                <a:ea typeface="Avenir Book" charset="0"/>
                <a:cs typeface="Avenir Book" charset="0"/>
              </a:rPr>
              <a:t>© Association of Clinical Research Professionals acrpnet.org</a:t>
            </a: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80845" y="796836"/>
            <a:ext cx="2251171" cy="887961"/>
          </a:xfrm>
          <a:prstGeom prst="rect">
            <a:avLst/>
          </a:prstGeom>
        </p:spPr>
      </p:pic>
      <p:sp>
        <p:nvSpPr>
          <p:cNvPr id="5" name="TextBox 4"/>
          <p:cNvSpPr txBox="1"/>
          <p:nvPr/>
        </p:nvSpPr>
        <p:spPr>
          <a:xfrm>
            <a:off x="5280846" y="4432703"/>
            <a:ext cx="5759191" cy="646331"/>
          </a:xfrm>
          <a:prstGeom prst="rect">
            <a:avLst/>
          </a:prstGeom>
          <a:noFill/>
        </p:spPr>
        <p:txBody>
          <a:bodyPr wrap="square" rtlCol="0">
            <a:spAutoFit/>
          </a:bodyPr>
          <a:lstStyle/>
          <a:p>
            <a:pPr algn="ctr"/>
            <a:r>
              <a:rPr lang="en-US" dirty="0">
                <a:solidFill>
                  <a:schemeClr val="bg1"/>
                </a:solidFill>
              </a:rPr>
              <a:t>Steven Beales</a:t>
            </a:r>
          </a:p>
          <a:p>
            <a:pPr algn="ctr"/>
            <a:r>
              <a:rPr lang="en-US" dirty="0">
                <a:solidFill>
                  <a:schemeClr val="bg1"/>
                </a:solidFill>
              </a:rPr>
              <a:t>WCG Clinical</a:t>
            </a:r>
          </a:p>
        </p:txBody>
      </p:sp>
    </p:spTree>
    <p:extLst>
      <p:ext uri="{BB962C8B-B14F-4D97-AF65-F5344CB8AC3E}">
        <p14:creationId xmlns:p14="http://schemas.microsoft.com/office/powerpoint/2010/main" val="16816927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29089" y="102771"/>
            <a:ext cx="9384492" cy="609334"/>
          </a:xfrm>
        </p:spPr>
        <p:txBody>
          <a:bodyPr/>
          <a:lstStyle/>
          <a:p>
            <a:r>
              <a:rPr lang="en-US" sz="3733" dirty="0">
                <a:solidFill>
                  <a:schemeClr val="bg1"/>
                </a:solidFill>
                <a:latin typeface="Helvetica" pitchFamily="2" charset="0"/>
              </a:rPr>
              <a:t>Safety Reporting Regulatory Intelligence</a:t>
            </a:r>
          </a:p>
        </p:txBody>
      </p:sp>
      <p:sp>
        <p:nvSpPr>
          <p:cNvPr id="4" name="TextBox 3"/>
          <p:cNvSpPr txBox="1"/>
          <p:nvPr/>
        </p:nvSpPr>
        <p:spPr>
          <a:xfrm>
            <a:off x="530523" y="1014219"/>
            <a:ext cx="8364095" cy="2677656"/>
          </a:xfrm>
          <a:prstGeom prst="rect">
            <a:avLst/>
          </a:prstGeom>
          <a:noFill/>
        </p:spPr>
        <p:txBody>
          <a:bodyPr wrap="square" rtlCol="0">
            <a:spAutoFit/>
          </a:bodyPr>
          <a:lstStyle/>
          <a:p>
            <a:pPr marL="742932" lvl="1" indent="-285744">
              <a:buFont typeface="Wingdings" panose="05000000000000000000" pitchFamily="2" charset="2"/>
              <a:buChar char="Ø"/>
            </a:pPr>
            <a:endParaRPr lang="en-US" sz="1400" dirty="0"/>
          </a:p>
          <a:p>
            <a:pPr marL="742932" lvl="1" indent="-285744">
              <a:buFont typeface="Wingdings" panose="05000000000000000000" pitchFamily="2" charset="2"/>
              <a:buChar char="Ø"/>
            </a:pPr>
            <a:endParaRPr lang="en-US" sz="1400" dirty="0"/>
          </a:p>
          <a:p>
            <a:pPr marL="742932" lvl="1" indent="-285744">
              <a:buFont typeface="Wingdings" panose="05000000000000000000" pitchFamily="2" charset="2"/>
              <a:buChar char="Ø"/>
            </a:pPr>
            <a:endParaRPr lang="en-US" sz="1400" dirty="0"/>
          </a:p>
          <a:p>
            <a:pPr marL="742932" lvl="1" indent="-285744">
              <a:buFont typeface="Wingdings" panose="05000000000000000000" pitchFamily="2" charset="2"/>
              <a:buChar char="Ø"/>
            </a:pPr>
            <a:endParaRPr lang="en-US" sz="1400" dirty="0"/>
          </a:p>
          <a:p>
            <a:pPr marL="742932" lvl="1" indent="-285744">
              <a:buFont typeface="Wingdings" panose="05000000000000000000" pitchFamily="2" charset="2"/>
              <a:buChar char="Ø"/>
            </a:pPr>
            <a:endParaRPr lang="en-US" sz="1400" dirty="0"/>
          </a:p>
          <a:p>
            <a:pPr marL="742932" lvl="1" indent="-285744">
              <a:buFont typeface="Wingdings" panose="05000000000000000000" pitchFamily="2" charset="2"/>
              <a:buChar char="Ø"/>
            </a:pPr>
            <a:endParaRPr lang="en-US" sz="1400" dirty="0"/>
          </a:p>
          <a:p>
            <a:pPr marL="742932" lvl="1" indent="-285744">
              <a:buFont typeface="Wingdings" panose="05000000000000000000" pitchFamily="2" charset="2"/>
              <a:buChar char="Ø"/>
            </a:pPr>
            <a:endParaRPr lang="en-US" sz="1400" dirty="0"/>
          </a:p>
          <a:p>
            <a:pPr marL="742932" lvl="1" indent="-285744">
              <a:buFont typeface="Wingdings" panose="05000000000000000000" pitchFamily="2" charset="2"/>
              <a:buChar char="Ø"/>
            </a:pPr>
            <a:endParaRPr lang="en-US" sz="1400" dirty="0"/>
          </a:p>
          <a:p>
            <a:pPr lvl="1"/>
            <a:endParaRPr lang="en-US" sz="1400" dirty="0"/>
          </a:p>
          <a:p>
            <a:endParaRPr lang="en-US" sz="1400" b="1" dirty="0">
              <a:solidFill>
                <a:schemeClr val="accent1"/>
              </a:solidFill>
            </a:endParaRPr>
          </a:p>
          <a:p>
            <a:pPr marL="285744" indent="-285744">
              <a:buFont typeface="Wingdings" panose="05000000000000000000" pitchFamily="2" charset="2"/>
              <a:buChar char="Ø"/>
            </a:pPr>
            <a:endParaRPr lang="en-US" sz="1400" b="1" dirty="0">
              <a:solidFill>
                <a:schemeClr val="accent1"/>
              </a:solidFill>
            </a:endParaRPr>
          </a:p>
          <a:p>
            <a:endParaRPr lang="en-US" sz="1400" dirty="0"/>
          </a:p>
        </p:txBody>
      </p:sp>
      <p:pic>
        <p:nvPicPr>
          <p:cNvPr id="3" name="Picture 2">
            <a:extLst>
              <a:ext uri="{FF2B5EF4-FFF2-40B4-BE49-F238E27FC236}">
                <a16:creationId xmlns:a16="http://schemas.microsoft.com/office/drawing/2014/main" id="{4499AB5A-1B65-4588-80BF-34DCAF2AABD8}"/>
              </a:ext>
            </a:extLst>
          </p:cNvPr>
          <p:cNvPicPr>
            <a:picLocks noChangeAspect="1"/>
          </p:cNvPicPr>
          <p:nvPr/>
        </p:nvPicPr>
        <p:blipFill>
          <a:blip r:embed="rId3"/>
          <a:stretch>
            <a:fillRect/>
          </a:stretch>
        </p:blipFill>
        <p:spPr>
          <a:xfrm>
            <a:off x="500785" y="1177405"/>
            <a:ext cx="7085584" cy="2123440"/>
          </a:xfrm>
          <a:prstGeom prst="rect">
            <a:avLst/>
          </a:prstGeom>
          <a:ln cmpd="sng">
            <a:solidFill>
              <a:schemeClr val="accent1"/>
            </a:solidFill>
          </a:ln>
        </p:spPr>
      </p:pic>
      <p:pic>
        <p:nvPicPr>
          <p:cNvPr id="5" name="Picture 4">
            <a:extLst>
              <a:ext uri="{FF2B5EF4-FFF2-40B4-BE49-F238E27FC236}">
                <a16:creationId xmlns:a16="http://schemas.microsoft.com/office/drawing/2014/main" id="{C61669AE-E4B4-43B2-A42F-362839EC10DB}"/>
              </a:ext>
            </a:extLst>
          </p:cNvPr>
          <p:cNvPicPr>
            <a:picLocks noChangeAspect="1"/>
          </p:cNvPicPr>
          <p:nvPr/>
        </p:nvPicPr>
        <p:blipFill>
          <a:blip r:embed="rId4"/>
          <a:stretch>
            <a:fillRect/>
          </a:stretch>
        </p:blipFill>
        <p:spPr>
          <a:xfrm>
            <a:off x="507245" y="3362225"/>
            <a:ext cx="8824468" cy="3388360"/>
          </a:xfrm>
          <a:prstGeom prst="rect">
            <a:avLst/>
          </a:prstGeom>
          <a:ln>
            <a:solidFill>
              <a:schemeClr val="accent1"/>
            </a:solidFill>
          </a:ln>
        </p:spPr>
      </p:pic>
      <p:sp>
        <p:nvSpPr>
          <p:cNvPr id="9" name="TextBox 8">
            <a:extLst>
              <a:ext uri="{FF2B5EF4-FFF2-40B4-BE49-F238E27FC236}">
                <a16:creationId xmlns:a16="http://schemas.microsoft.com/office/drawing/2014/main" id="{96D5C124-3BE3-4460-A768-19CCFD426447}"/>
              </a:ext>
            </a:extLst>
          </p:cNvPr>
          <p:cNvSpPr txBox="1"/>
          <p:nvPr/>
        </p:nvSpPr>
        <p:spPr>
          <a:xfrm>
            <a:off x="9042431" y="4585173"/>
            <a:ext cx="1906291" cy="523220"/>
          </a:xfrm>
          <a:prstGeom prst="rect">
            <a:avLst/>
          </a:prstGeom>
          <a:noFill/>
        </p:spPr>
        <p:txBody>
          <a:bodyPr wrap="none" rtlCol="0">
            <a:spAutoFit/>
          </a:bodyPr>
          <a:lstStyle/>
          <a:p>
            <a:pPr algn="ctr"/>
            <a:r>
              <a:rPr lang="en-US" sz="1400" b="1" i="1" dirty="0">
                <a:solidFill>
                  <a:schemeClr val="bg1"/>
                </a:solidFill>
              </a:rPr>
              <a:t>Safety Reporting</a:t>
            </a:r>
          </a:p>
          <a:p>
            <a:pPr algn="ctr"/>
            <a:r>
              <a:rPr lang="en-US" sz="1400" b="1" i="1" dirty="0">
                <a:solidFill>
                  <a:schemeClr val="bg1"/>
                </a:solidFill>
              </a:rPr>
              <a:t>Regulatory Intelligence</a:t>
            </a:r>
          </a:p>
        </p:txBody>
      </p:sp>
      <p:sp>
        <p:nvSpPr>
          <p:cNvPr id="7" name="Rectangle 6">
            <a:extLst>
              <a:ext uri="{FF2B5EF4-FFF2-40B4-BE49-F238E27FC236}">
                <a16:creationId xmlns:a16="http://schemas.microsoft.com/office/drawing/2014/main" id="{D7B731B9-3FF6-4846-8836-1ED0C0CA1929}"/>
              </a:ext>
            </a:extLst>
          </p:cNvPr>
          <p:cNvSpPr/>
          <p:nvPr/>
        </p:nvSpPr>
        <p:spPr>
          <a:xfrm>
            <a:off x="0" y="0"/>
            <a:ext cx="12192000" cy="764498"/>
          </a:xfrm>
          <a:prstGeom prst="rect">
            <a:avLst/>
          </a:prstGeom>
          <a:solidFill>
            <a:srgbClr val="0F75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1EEDF8B4-8080-44B5-8BCA-D7169660E19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262404" y="5376674"/>
            <a:ext cx="1635797" cy="1654331"/>
          </a:xfrm>
          <a:prstGeom prst="rect">
            <a:avLst/>
          </a:prstGeom>
        </p:spPr>
      </p:pic>
      <p:sp>
        <p:nvSpPr>
          <p:cNvPr id="10" name="Title 1">
            <a:extLst>
              <a:ext uri="{FF2B5EF4-FFF2-40B4-BE49-F238E27FC236}">
                <a16:creationId xmlns:a16="http://schemas.microsoft.com/office/drawing/2014/main" id="{B533A46E-0BAE-4E13-9AAE-1EDF0BBA18ED}"/>
              </a:ext>
            </a:extLst>
          </p:cNvPr>
          <p:cNvSpPr txBox="1">
            <a:spLocks/>
          </p:cNvSpPr>
          <p:nvPr/>
        </p:nvSpPr>
        <p:spPr>
          <a:xfrm>
            <a:off x="1971816" y="146304"/>
            <a:ext cx="7038369" cy="318549"/>
          </a:xfrm>
        </p:spPr>
        <p:txBody>
          <a:bodyPr lIns="0" rIns="0">
            <a:spAutoFit/>
          </a:bodyPr>
          <a:lstStyle>
            <a:lvl1pPr marL="0" algn="l" defTabSz="685800" rtl="0" eaLnBrk="1" latinLnBrk="0" hangingPunct="1">
              <a:lnSpc>
                <a:spcPct val="90000"/>
              </a:lnSpc>
              <a:spcBef>
                <a:spcPct val="0"/>
              </a:spcBef>
              <a:buNone/>
              <a:defRPr lang="en-GB" sz="1800" b="1" kern="1200" dirty="0">
                <a:solidFill>
                  <a:schemeClr val="accent1"/>
                </a:solidFill>
                <a:latin typeface="+mj-lt"/>
                <a:ea typeface="+mj-ea"/>
                <a:cs typeface="+mj-cs"/>
              </a:defRPr>
            </a:lvl1pPr>
          </a:lstStyle>
          <a:p>
            <a:pPr marL="0" marR="0" lvl="0" indent="0" algn="l" defTabSz="685800" rtl="0" eaLnBrk="1" fontAlgn="auto" latinLnBrk="0" hangingPunct="1">
              <a:lnSpc>
                <a:spcPct val="90000"/>
              </a:lnSpc>
              <a:spcBef>
                <a:spcPct val="0"/>
              </a:spcBef>
              <a:spcAft>
                <a:spcPts val="0"/>
              </a:spcAft>
              <a:buClrTx/>
              <a:buSzTx/>
              <a:buFontTx/>
              <a:buNone/>
              <a:tabLst/>
              <a:defRPr/>
            </a:pPr>
            <a:r>
              <a:rPr kumimoji="0" lang="en-US" sz="2800" b="1" i="0" u="none" strike="noStrike" kern="1200" cap="none" spc="0" normalizeH="0" baseline="0" noProof="0" dirty="0">
                <a:ln>
                  <a:noFill/>
                </a:ln>
                <a:solidFill>
                  <a:sysClr val="window" lastClr="FFFFFF"/>
                </a:solidFill>
                <a:effectLst/>
                <a:uLnTx/>
                <a:uFillTx/>
                <a:latin typeface="Helvetica" pitchFamily="2" charset="0"/>
                <a:ea typeface="+mj-ea"/>
                <a:cs typeface="+mj-cs"/>
              </a:rPr>
              <a:t>Safety Reference Model</a:t>
            </a:r>
          </a:p>
        </p:txBody>
      </p:sp>
    </p:spTree>
    <p:extLst>
      <p:ext uri="{BB962C8B-B14F-4D97-AF65-F5344CB8AC3E}">
        <p14:creationId xmlns:p14="http://schemas.microsoft.com/office/powerpoint/2010/main" val="1931449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29087" y="377417"/>
            <a:ext cx="10331303" cy="461729"/>
          </a:xfrm>
        </p:spPr>
        <p:txBody>
          <a:bodyPr/>
          <a:lstStyle/>
          <a:p>
            <a:r>
              <a:rPr lang="en-US" sz="2667" dirty="0">
                <a:solidFill>
                  <a:schemeClr val="bg1"/>
                </a:solidFill>
                <a:latin typeface="Helvetica" pitchFamily="2" charset="0"/>
                <a:ea typeface="Verdana" panose="020B0604030504040204" pitchFamily="34" charset="0"/>
                <a:cs typeface="Verdana" panose="020B0604030504040204" pitchFamily="34" charset="0"/>
              </a:rPr>
              <a:t>Safety Reporting Reference Model – How is it Maintained?</a:t>
            </a:r>
            <a:endParaRPr lang="en-US" sz="2667" i="1" dirty="0">
              <a:solidFill>
                <a:schemeClr val="bg1"/>
              </a:solidFill>
              <a:latin typeface="Helvetica" pitchFamily="2" charset="0"/>
              <a:ea typeface="Verdana" panose="020B0604030504040204" pitchFamily="34" charset="0"/>
              <a:cs typeface="Verdana" panose="020B0604030504040204" pitchFamily="34" charset="0"/>
            </a:endParaRPr>
          </a:p>
        </p:txBody>
      </p:sp>
      <p:sp>
        <p:nvSpPr>
          <p:cNvPr id="4" name="Content Placeholder 2"/>
          <p:cNvSpPr txBox="1">
            <a:spLocks/>
          </p:cNvSpPr>
          <p:nvPr/>
        </p:nvSpPr>
        <p:spPr>
          <a:xfrm>
            <a:off x="502920" y="868122"/>
            <a:ext cx="10813315" cy="5537324"/>
          </a:xfrm>
          <a:prstGeom prst="rect">
            <a:avLst/>
          </a:prstGeom>
        </p:spPr>
        <p:txBody>
          <a:bodyPr/>
          <a:lstStyle>
            <a:lvl1pPr marL="342900" indent="-342900" algn="l" defTabSz="457200" rtl="0" eaLnBrk="1" latinLnBrk="0" hangingPunct="1">
              <a:spcBef>
                <a:spcPct val="20000"/>
              </a:spcBef>
              <a:buClr>
                <a:srgbClr val="2166B3"/>
              </a:buClr>
              <a:buSzPct val="80000"/>
              <a:buFont typeface="Wingdings 2" pitchFamily="18" charset="2"/>
              <a:buChar char="Â"/>
              <a:defRPr sz="2800" kern="1200">
                <a:solidFill>
                  <a:srgbClr val="404040"/>
                </a:solidFill>
                <a:latin typeface="Arial Narrow" pitchFamily="34" charset="0"/>
                <a:ea typeface="Tahoma" pitchFamily="34" charset="0"/>
                <a:cs typeface="Tahoma" pitchFamily="34" charset="0"/>
              </a:defRPr>
            </a:lvl1pPr>
            <a:lvl2pPr marL="742950" indent="-285750" algn="l" defTabSz="457200" rtl="0" eaLnBrk="1" latinLnBrk="0" hangingPunct="1">
              <a:spcBef>
                <a:spcPct val="20000"/>
              </a:spcBef>
              <a:buFont typeface="Arial"/>
              <a:buChar char="–"/>
              <a:defRPr sz="2400" kern="1200">
                <a:solidFill>
                  <a:srgbClr val="404040"/>
                </a:solidFill>
                <a:latin typeface="Arial Narrow" pitchFamily="34" charset="0"/>
                <a:ea typeface="Tahoma" pitchFamily="34" charset="0"/>
                <a:cs typeface="Tahoma" pitchFamily="34" charset="0"/>
              </a:defRPr>
            </a:lvl2pPr>
            <a:lvl3pPr marL="1143000" indent="-228600" algn="l" defTabSz="457200" rtl="0" eaLnBrk="1" latinLnBrk="0" hangingPunct="1">
              <a:spcBef>
                <a:spcPct val="20000"/>
              </a:spcBef>
              <a:buClr>
                <a:srgbClr val="2166B3"/>
              </a:buClr>
              <a:buSzPct val="80000"/>
              <a:buFont typeface="Wingdings 3" pitchFamily="18" charset="2"/>
              <a:buChar char=""/>
              <a:defRPr sz="2000" kern="1200">
                <a:solidFill>
                  <a:srgbClr val="404040"/>
                </a:solidFill>
                <a:latin typeface="Arial Narrow" pitchFamily="34" charset="0"/>
                <a:ea typeface="Tahoma" pitchFamily="34" charset="0"/>
                <a:cs typeface="Tahoma" pitchFamily="34" charset="0"/>
              </a:defRPr>
            </a:lvl3pPr>
            <a:lvl4pPr marL="1600200" indent="-228600" algn="l" defTabSz="457200" rtl="0" eaLnBrk="1" latinLnBrk="0" hangingPunct="1">
              <a:spcBef>
                <a:spcPct val="20000"/>
              </a:spcBef>
              <a:buFont typeface="Arial"/>
              <a:buChar char="–"/>
              <a:defRPr sz="1800" kern="1200">
                <a:solidFill>
                  <a:srgbClr val="404040"/>
                </a:solidFill>
                <a:latin typeface="Arial Narrow" pitchFamily="34" charset="0"/>
                <a:ea typeface="Tahoma" pitchFamily="34" charset="0"/>
                <a:cs typeface="Tahoma" pitchFamily="34" charset="0"/>
              </a:defRPr>
            </a:lvl4pPr>
            <a:lvl5pPr marL="2057400" indent="-228600" algn="l" defTabSz="457200" rtl="0" eaLnBrk="1" latinLnBrk="0" hangingPunct="1">
              <a:spcBef>
                <a:spcPct val="20000"/>
              </a:spcBef>
              <a:buClr>
                <a:srgbClr val="2166B3"/>
              </a:buClr>
              <a:buFont typeface="Arial"/>
              <a:buChar char="»"/>
              <a:defRPr sz="1800" kern="1200">
                <a:solidFill>
                  <a:srgbClr val="404040"/>
                </a:solidFill>
                <a:latin typeface="Arial Narrow" pitchFamily="34" charset="0"/>
                <a:ea typeface="Tahoma" pitchFamily="34" charset="0"/>
                <a:cs typeface="Tahoma"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buFont typeface="Wingdings" panose="05000000000000000000" pitchFamily="2" charset="2"/>
              <a:buChar char="Ø"/>
              <a:defRPr/>
            </a:pPr>
            <a:endParaRPr lang="en-US" sz="2000" b="1" dirty="0">
              <a:solidFill>
                <a:srgbClr val="0070C0"/>
              </a:solidFill>
              <a:latin typeface="Helvetica" pitchFamily="2" charset="0"/>
            </a:endParaRPr>
          </a:p>
          <a:p>
            <a:pPr>
              <a:buFont typeface="Wingdings" panose="05000000000000000000" pitchFamily="2" charset="2"/>
              <a:buChar char="Ø"/>
              <a:defRPr/>
            </a:pPr>
            <a:r>
              <a:rPr lang="en-US" sz="2400" b="1" dirty="0">
                <a:solidFill>
                  <a:srgbClr val="0070C0"/>
                </a:solidFill>
                <a:latin typeface="Helvetica" pitchFamily="2" charset="0"/>
              </a:rPr>
              <a:t>Artificial Intelligence</a:t>
            </a:r>
          </a:p>
          <a:p>
            <a:pPr marL="1028674" lvl="1">
              <a:buClr>
                <a:srgbClr val="2166B3"/>
              </a:buClr>
              <a:buSzPct val="80000"/>
              <a:buFont typeface="Wingdings" pitchFamily="2" charset="2"/>
              <a:buChar char="q"/>
              <a:defRPr/>
            </a:pPr>
            <a:r>
              <a:rPr lang="en-US" sz="2133" dirty="0">
                <a:solidFill>
                  <a:srgbClr val="0070C0"/>
                </a:solidFill>
                <a:latin typeface="Helvetica" pitchFamily="2" charset="0"/>
              </a:rPr>
              <a:t>Monitor Regulatory changes</a:t>
            </a:r>
          </a:p>
          <a:p>
            <a:pPr lvl="2" indent="-342891">
              <a:buFont typeface="Courier New" panose="02070309020205020404" pitchFamily="49" charset="0"/>
              <a:buChar char="o"/>
              <a:defRPr/>
            </a:pPr>
            <a:r>
              <a:rPr lang="en-US" sz="2133" dirty="0">
                <a:solidFill>
                  <a:srgbClr val="0070C0"/>
                </a:solidFill>
                <a:latin typeface="Helvetica" pitchFamily="2" charset="0"/>
              </a:rPr>
              <a:t>Regulations, guidance and directives</a:t>
            </a:r>
            <a:endParaRPr lang="en-US" sz="2133" b="1" dirty="0">
              <a:solidFill>
                <a:srgbClr val="0070C0"/>
              </a:solidFill>
              <a:latin typeface="Helvetica" pitchFamily="2" charset="0"/>
            </a:endParaRPr>
          </a:p>
          <a:p>
            <a:pPr marL="1028674" lvl="1">
              <a:buClr>
                <a:srgbClr val="2166B3"/>
              </a:buClr>
              <a:buSzPct val="80000"/>
              <a:buFont typeface="Wingdings" pitchFamily="2" charset="2"/>
              <a:buChar char="q"/>
              <a:defRPr/>
            </a:pPr>
            <a:r>
              <a:rPr lang="en-US" sz="2133" dirty="0">
                <a:solidFill>
                  <a:srgbClr val="0070C0"/>
                </a:solidFill>
                <a:latin typeface="Helvetica" pitchFamily="2" charset="0"/>
              </a:rPr>
              <a:t>Natural Language Processing</a:t>
            </a:r>
          </a:p>
          <a:p>
            <a:pPr lvl="2" indent="-342891">
              <a:buFont typeface="Courier New" panose="02070309020205020404" pitchFamily="49" charset="0"/>
              <a:buChar char="o"/>
              <a:defRPr/>
            </a:pPr>
            <a:r>
              <a:rPr lang="en-US" sz="2133" dirty="0">
                <a:solidFill>
                  <a:srgbClr val="0070C0"/>
                </a:solidFill>
                <a:latin typeface="Helvetica" pitchFamily="2" charset="0"/>
              </a:rPr>
              <a:t>Text Summarization</a:t>
            </a:r>
          </a:p>
          <a:p>
            <a:pPr lvl="2" indent="-342891">
              <a:buFont typeface="Courier New" panose="02070309020205020404" pitchFamily="49" charset="0"/>
              <a:buChar char="o"/>
              <a:defRPr/>
            </a:pPr>
            <a:r>
              <a:rPr lang="en-US" sz="2133" dirty="0">
                <a:solidFill>
                  <a:srgbClr val="0070C0"/>
                </a:solidFill>
                <a:latin typeface="Helvetica" pitchFamily="2" charset="0"/>
              </a:rPr>
              <a:t>Text Classification</a:t>
            </a:r>
          </a:p>
          <a:p>
            <a:pPr marL="1028674" lvl="1">
              <a:buClr>
                <a:srgbClr val="2166B3"/>
              </a:buClr>
              <a:buSzPct val="80000"/>
              <a:buFont typeface="Wingdings" pitchFamily="2" charset="2"/>
              <a:buChar char="q"/>
              <a:defRPr/>
            </a:pPr>
            <a:r>
              <a:rPr lang="en-US" sz="2133" dirty="0">
                <a:solidFill>
                  <a:srgbClr val="0070C0"/>
                </a:solidFill>
                <a:latin typeface="Helvetica" pitchFamily="2" charset="0"/>
              </a:rPr>
              <a:t>SafetyPortal metrics and analytics</a:t>
            </a:r>
          </a:p>
          <a:p>
            <a:pPr lvl="2" indent="-342891">
              <a:buFont typeface="Courier New" panose="02070309020205020404" pitchFamily="49" charset="0"/>
              <a:buChar char="o"/>
              <a:defRPr/>
            </a:pPr>
            <a:r>
              <a:rPr lang="en-US" sz="2133" dirty="0">
                <a:solidFill>
                  <a:srgbClr val="0070C0"/>
                </a:solidFill>
                <a:latin typeface="Helvetica" pitchFamily="2" charset="0"/>
              </a:rPr>
              <a:t>200 million records</a:t>
            </a:r>
          </a:p>
          <a:p>
            <a:pPr marL="0" indent="0">
              <a:buNone/>
              <a:defRPr/>
            </a:pPr>
            <a:endParaRPr lang="en-US" sz="1600" b="1" dirty="0">
              <a:solidFill>
                <a:srgbClr val="0070C0"/>
              </a:solidFill>
              <a:latin typeface="Helvetica" pitchFamily="2" charset="0"/>
            </a:endParaRPr>
          </a:p>
          <a:p>
            <a:pPr>
              <a:buFont typeface="Wingdings" panose="05000000000000000000" pitchFamily="2" charset="2"/>
              <a:buChar char="Ø"/>
              <a:defRPr/>
            </a:pPr>
            <a:r>
              <a:rPr lang="en-US" sz="2400" b="1" dirty="0">
                <a:solidFill>
                  <a:srgbClr val="0070C0"/>
                </a:solidFill>
                <a:latin typeface="Helvetica" pitchFamily="2" charset="0"/>
              </a:rPr>
              <a:t>Human Expertise</a:t>
            </a:r>
          </a:p>
          <a:p>
            <a:pPr marL="1028674" lvl="1">
              <a:buClr>
                <a:srgbClr val="2166B3"/>
              </a:buClr>
              <a:buSzPct val="80000"/>
              <a:buFont typeface="Wingdings" pitchFamily="2" charset="2"/>
              <a:buChar char="q"/>
              <a:defRPr/>
            </a:pPr>
            <a:r>
              <a:rPr lang="en-US" sz="2133" dirty="0">
                <a:solidFill>
                  <a:srgbClr val="0070C0"/>
                </a:solidFill>
                <a:latin typeface="Helvetica" pitchFamily="2" charset="0"/>
              </a:rPr>
              <a:t>Harmonization Working Group</a:t>
            </a:r>
          </a:p>
          <a:p>
            <a:pPr lvl="2" indent="-342891">
              <a:buFont typeface="Courier New" panose="02070309020205020404" pitchFamily="49" charset="0"/>
              <a:buChar char="o"/>
              <a:defRPr/>
            </a:pPr>
            <a:r>
              <a:rPr lang="en-US" sz="2133" dirty="0">
                <a:solidFill>
                  <a:srgbClr val="0070C0"/>
                </a:solidFill>
                <a:latin typeface="Helvetica" pitchFamily="2" charset="0"/>
              </a:rPr>
              <a:t>Changes in Interpretation of Rules</a:t>
            </a:r>
          </a:p>
          <a:p>
            <a:pPr lvl="2" indent="-342891">
              <a:buFont typeface="Courier New" panose="02070309020205020404" pitchFamily="49" charset="0"/>
              <a:buChar char="o"/>
              <a:defRPr/>
            </a:pPr>
            <a:r>
              <a:rPr lang="en-US" sz="2133" dirty="0">
                <a:solidFill>
                  <a:srgbClr val="0070C0"/>
                </a:solidFill>
                <a:latin typeface="Helvetica" pitchFamily="2" charset="0"/>
              </a:rPr>
              <a:t>Safety Reporting Reference Model</a:t>
            </a:r>
          </a:p>
          <a:p>
            <a:pPr lvl="2">
              <a:buFont typeface="Wingdings" panose="05000000000000000000" pitchFamily="2" charset="2"/>
              <a:buChar char="Ø"/>
              <a:defRPr/>
            </a:pPr>
            <a:endParaRPr lang="en-US" sz="800" b="1" dirty="0">
              <a:solidFill>
                <a:srgbClr val="0070C0"/>
              </a:solidFill>
              <a:latin typeface="Helvetica" pitchFamily="2" charset="0"/>
            </a:endParaRPr>
          </a:p>
          <a:p>
            <a:pPr>
              <a:buFont typeface="Wingdings" panose="05000000000000000000" pitchFamily="2" charset="2"/>
              <a:buChar char="Ø"/>
              <a:defRPr/>
            </a:pPr>
            <a:endParaRPr lang="en-US" sz="1600" b="1" dirty="0">
              <a:solidFill>
                <a:srgbClr val="0070C0"/>
              </a:solidFill>
              <a:latin typeface="+mn-lt"/>
            </a:endParaRPr>
          </a:p>
          <a:p>
            <a:pPr marL="800080" lvl="2" indent="0">
              <a:buNone/>
              <a:defRPr/>
            </a:pPr>
            <a:endParaRPr lang="en-US" sz="1400" dirty="0">
              <a:solidFill>
                <a:srgbClr val="0070C0"/>
              </a:solidFill>
            </a:endParaRPr>
          </a:p>
          <a:p>
            <a:pPr>
              <a:buFont typeface="Wingdings" panose="05000000000000000000" pitchFamily="2" charset="2"/>
              <a:buChar char="Ø"/>
              <a:defRPr/>
            </a:pPr>
            <a:endParaRPr lang="en-US" dirty="0"/>
          </a:p>
        </p:txBody>
      </p:sp>
      <p:pic>
        <p:nvPicPr>
          <p:cNvPr id="5" name="Picture 4"/>
          <p:cNvPicPr>
            <a:picLocks noChangeAspect="1"/>
          </p:cNvPicPr>
          <p:nvPr/>
        </p:nvPicPr>
        <p:blipFill>
          <a:blip r:embed="rId3"/>
          <a:stretch>
            <a:fillRect/>
          </a:stretch>
        </p:blipFill>
        <p:spPr>
          <a:xfrm>
            <a:off x="6819903" y="3807455"/>
            <a:ext cx="4470959" cy="2286000"/>
          </a:xfrm>
          <a:prstGeom prst="rect">
            <a:avLst/>
          </a:prstGeom>
        </p:spPr>
      </p:pic>
      <p:pic>
        <p:nvPicPr>
          <p:cNvPr id="18" name="Picture 17">
            <a:extLst>
              <a:ext uri="{FF2B5EF4-FFF2-40B4-BE49-F238E27FC236}">
                <a16:creationId xmlns:a16="http://schemas.microsoft.com/office/drawing/2014/main" id="{0449E563-D8C3-1342-9D10-65D08BC0EEA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82253" y="1137060"/>
            <a:ext cx="4435523" cy="2377440"/>
          </a:xfrm>
          <a:prstGeom prst="rect">
            <a:avLst/>
          </a:prstGeom>
        </p:spPr>
      </p:pic>
      <p:pic>
        <p:nvPicPr>
          <p:cNvPr id="6" name="Picture 5">
            <a:extLst>
              <a:ext uri="{FF2B5EF4-FFF2-40B4-BE49-F238E27FC236}">
                <a16:creationId xmlns:a16="http://schemas.microsoft.com/office/drawing/2014/main" id="{CD869855-9C77-4D34-9BE1-97836721B4E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262404" y="5376674"/>
            <a:ext cx="1635797" cy="1654331"/>
          </a:xfrm>
          <a:prstGeom prst="rect">
            <a:avLst/>
          </a:prstGeom>
        </p:spPr>
      </p:pic>
      <p:sp>
        <p:nvSpPr>
          <p:cNvPr id="7" name="Rectangle 6">
            <a:extLst>
              <a:ext uri="{FF2B5EF4-FFF2-40B4-BE49-F238E27FC236}">
                <a16:creationId xmlns:a16="http://schemas.microsoft.com/office/drawing/2014/main" id="{D6568DD5-B530-459D-9752-E9F7C5A9C90D}"/>
              </a:ext>
            </a:extLst>
          </p:cNvPr>
          <p:cNvSpPr/>
          <p:nvPr/>
        </p:nvSpPr>
        <p:spPr>
          <a:xfrm>
            <a:off x="0" y="0"/>
            <a:ext cx="12192000" cy="764498"/>
          </a:xfrm>
          <a:prstGeom prst="rect">
            <a:avLst/>
          </a:prstGeom>
          <a:solidFill>
            <a:srgbClr val="0F75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itle 1">
            <a:extLst>
              <a:ext uri="{FF2B5EF4-FFF2-40B4-BE49-F238E27FC236}">
                <a16:creationId xmlns:a16="http://schemas.microsoft.com/office/drawing/2014/main" id="{1373560F-FD12-4FA0-ACEA-9A2E836887B7}"/>
              </a:ext>
            </a:extLst>
          </p:cNvPr>
          <p:cNvSpPr txBox="1">
            <a:spLocks/>
          </p:cNvSpPr>
          <p:nvPr/>
        </p:nvSpPr>
        <p:spPr>
          <a:xfrm>
            <a:off x="1971815" y="172286"/>
            <a:ext cx="7748477" cy="567848"/>
          </a:xfrm>
        </p:spPr>
        <p:txBody>
          <a:bodyPr lIns="0" rIns="0">
            <a:spAutoFit/>
          </a:bodyPr>
          <a:lstStyle>
            <a:lvl1pPr marL="0" algn="l" defTabSz="685800" rtl="0" eaLnBrk="1" latinLnBrk="0" hangingPunct="1">
              <a:lnSpc>
                <a:spcPct val="90000"/>
              </a:lnSpc>
              <a:spcBef>
                <a:spcPct val="0"/>
              </a:spcBef>
              <a:buNone/>
              <a:defRPr lang="en-GB" sz="1800" b="1" kern="1200" dirty="0">
                <a:solidFill>
                  <a:schemeClr val="accent1"/>
                </a:solidFill>
                <a:latin typeface="+mj-lt"/>
                <a:ea typeface="+mj-ea"/>
                <a:cs typeface="+mj-cs"/>
              </a:defRPr>
            </a:lvl1pPr>
          </a:lstStyle>
          <a:p>
            <a:pPr marL="0" marR="0" lvl="0" indent="0" algn="l" defTabSz="685800" rtl="0" eaLnBrk="1" fontAlgn="auto" latinLnBrk="0" hangingPunct="1">
              <a:lnSpc>
                <a:spcPct val="90000"/>
              </a:lnSpc>
              <a:spcBef>
                <a:spcPct val="0"/>
              </a:spcBef>
              <a:spcAft>
                <a:spcPts val="0"/>
              </a:spcAft>
              <a:buClrTx/>
              <a:buSzTx/>
              <a:buFontTx/>
              <a:buNone/>
              <a:tabLst/>
              <a:defRPr/>
            </a:pPr>
            <a:r>
              <a:rPr kumimoji="0" lang="en-US" sz="2000" b="1" i="0" u="none" strike="noStrike" kern="1200" cap="none" spc="0" normalizeH="0" baseline="0" noProof="0">
                <a:ln>
                  <a:noFill/>
                </a:ln>
                <a:solidFill>
                  <a:sysClr val="window" lastClr="FFFFFF"/>
                </a:solidFill>
                <a:effectLst/>
                <a:uLnTx/>
                <a:uFillTx/>
                <a:latin typeface="Helvetica" pitchFamily="2" charset="0"/>
                <a:ea typeface="Verdana" panose="020B0604030504040204" pitchFamily="34" charset="0"/>
                <a:cs typeface="Verdana" panose="020B0604030504040204" pitchFamily="34" charset="0"/>
              </a:rPr>
              <a:t>Safety Reporting Reference Model – How is it Maintained?</a:t>
            </a:r>
            <a:endParaRPr kumimoji="0" lang="en-US" sz="2000" b="1" i="1" u="none" strike="noStrike" kern="1200" cap="none" spc="0" normalizeH="0" baseline="0" noProof="0" dirty="0">
              <a:ln>
                <a:noFill/>
              </a:ln>
              <a:solidFill>
                <a:sysClr val="window" lastClr="FFFFFF"/>
              </a:solidFill>
              <a:effectLst/>
              <a:uLnTx/>
              <a:uFillTx/>
              <a:latin typeface="Helvetica" pitchFamily="2"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40419821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F75BC"/>
        </a:solidFill>
        <a:effectLst/>
      </p:bgPr>
    </p:bg>
    <p:spTree>
      <p:nvGrpSpPr>
        <p:cNvPr id="1" name=""/>
        <p:cNvGrpSpPr/>
        <p:nvPr/>
      </p:nvGrpSpPr>
      <p:grpSpPr>
        <a:xfrm>
          <a:off x="0" y="0"/>
          <a:ext cx="0" cy="0"/>
          <a:chOff x="0" y="0"/>
          <a:chExt cx="0" cy="0"/>
        </a:xfrm>
      </p:grpSpPr>
      <p:sp>
        <p:nvSpPr>
          <p:cNvPr id="11" name="Rectangle 10"/>
          <p:cNvSpPr/>
          <p:nvPr/>
        </p:nvSpPr>
        <p:spPr>
          <a:xfrm>
            <a:off x="439392" y="6225278"/>
            <a:ext cx="5801460" cy="338554"/>
          </a:xfrm>
          <a:prstGeom prst="rect">
            <a:avLst/>
          </a:prstGeom>
        </p:spPr>
        <p:txBody>
          <a:bodyPr wrap="none">
            <a:spAutoFit/>
          </a:bodyPr>
          <a:lstStyle/>
          <a:p>
            <a:r>
              <a:rPr lang="en-US" sz="1600" dirty="0">
                <a:solidFill>
                  <a:schemeClr val="bg1"/>
                </a:solidFill>
                <a:latin typeface="Avenir Book" charset="0"/>
                <a:ea typeface="Avenir Book" charset="0"/>
                <a:cs typeface="Avenir Book" charset="0"/>
              </a:rPr>
              <a:t>© Association of Clinical Research Professionals acrpnet.org</a:t>
            </a:r>
          </a:p>
        </p:txBody>
      </p:sp>
      <p:sp>
        <p:nvSpPr>
          <p:cNvPr id="6" name="TextBox 5"/>
          <p:cNvSpPr txBox="1"/>
          <p:nvPr/>
        </p:nvSpPr>
        <p:spPr>
          <a:xfrm>
            <a:off x="2607931" y="3211912"/>
            <a:ext cx="7176459" cy="1015663"/>
          </a:xfrm>
          <a:prstGeom prst="rect">
            <a:avLst/>
          </a:prstGeom>
          <a:noFill/>
        </p:spPr>
        <p:txBody>
          <a:bodyPr wrap="square" rtlCol="0">
            <a:spAutoFit/>
          </a:bodyPr>
          <a:lstStyle/>
          <a:p>
            <a:pPr algn="ctr"/>
            <a:r>
              <a:rPr lang="en-US" sz="6000" b="1" dirty="0">
                <a:solidFill>
                  <a:schemeClr val="bg1"/>
                </a:solidFill>
                <a:latin typeface="Avenir Black" charset="0"/>
                <a:ea typeface="Avenir Black" charset="0"/>
                <a:cs typeface="Avenir Black" charset="0"/>
              </a:rPr>
              <a:t>Burden on Sites</a:t>
            </a:r>
          </a:p>
        </p:txBody>
      </p:sp>
      <p:sp>
        <p:nvSpPr>
          <p:cNvPr id="2" name="Rectangle 1"/>
          <p:cNvSpPr/>
          <p:nvPr/>
        </p:nvSpPr>
        <p:spPr>
          <a:xfrm>
            <a:off x="5738960" y="2897890"/>
            <a:ext cx="914400" cy="91440"/>
          </a:xfrm>
          <a:prstGeom prst="rect">
            <a:avLst/>
          </a:prstGeom>
          <a:solidFill>
            <a:srgbClr val="D7DF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36911" y="5382976"/>
            <a:ext cx="1665732" cy="1684605"/>
          </a:xfrm>
          <a:prstGeom prst="rect">
            <a:avLst/>
          </a:prstGeom>
        </p:spPr>
      </p:pic>
    </p:spTree>
    <p:extLst>
      <p:ext uri="{BB962C8B-B14F-4D97-AF65-F5344CB8AC3E}">
        <p14:creationId xmlns:p14="http://schemas.microsoft.com/office/powerpoint/2010/main" val="19294879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 name="Picture 53">
            <a:extLst>
              <a:ext uri="{FF2B5EF4-FFF2-40B4-BE49-F238E27FC236}">
                <a16:creationId xmlns:a16="http://schemas.microsoft.com/office/drawing/2014/main" id="{C60E4AE2-7BDE-4F31-8C0F-02DF3D49CB9B}"/>
              </a:ext>
            </a:extLst>
          </p:cNvPr>
          <p:cNvPicPr>
            <a:picLocks noChangeAspect="1"/>
          </p:cNvPicPr>
          <p:nvPr/>
        </p:nvPicPr>
        <p:blipFill rotWithShape="1">
          <a:blip r:embed="rId3" cstate="email">
            <a:extLst>
              <a:ext uri="{28A0092B-C50C-407E-A947-70E740481C1C}">
                <a14:useLocalDpi xmlns:a14="http://schemas.microsoft.com/office/drawing/2010/main" val="0"/>
              </a:ext>
            </a:extLst>
          </a:blip>
          <a:srcRect b="-1"/>
          <a:stretch/>
        </p:blipFill>
        <p:spPr>
          <a:xfrm>
            <a:off x="7409722" y="981550"/>
            <a:ext cx="3265869" cy="5092663"/>
          </a:xfrm>
          <a:custGeom>
            <a:avLst/>
            <a:gdLst>
              <a:gd name="connsiteX0" fmla="*/ 1041368 w 5441859"/>
              <a:gd name="connsiteY0" fmla="*/ 0 h 5654940"/>
              <a:gd name="connsiteX1" fmla="*/ 5441859 w 5441859"/>
              <a:gd name="connsiteY1" fmla="*/ 0 h 5654940"/>
              <a:gd name="connsiteX2" fmla="*/ 5441859 w 5441859"/>
              <a:gd name="connsiteY2" fmla="*/ 4820612 h 5654940"/>
              <a:gd name="connsiteX3" fmla="*/ 5285166 w 5441859"/>
              <a:gd name="connsiteY3" fmla="*/ 4957981 h 5654940"/>
              <a:gd name="connsiteX4" fmla="*/ 3267719 w 5441859"/>
              <a:gd name="connsiteY4" fmla="*/ 5654940 h 5654940"/>
              <a:gd name="connsiteX5" fmla="*/ 0 w 5441859"/>
              <a:gd name="connsiteY5" fmla="*/ 2387221 h 5654940"/>
              <a:gd name="connsiteX6" fmla="*/ 957093 w 5441859"/>
              <a:gd name="connsiteY6" fmla="*/ 76595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1041368" y="0"/>
                </a:moveTo>
                <a:lnTo>
                  <a:pt x="5441859" y="0"/>
                </a:lnTo>
                <a:lnTo>
                  <a:pt x="5441859" y="4820612"/>
                </a:lnTo>
                <a:lnTo>
                  <a:pt x="5285166" y="4957981"/>
                </a:lnTo>
                <a:cubicBezTo>
                  <a:pt x="4729628" y="5394557"/>
                  <a:pt x="4029081" y="5654940"/>
                  <a:pt x="3267719" y="5654940"/>
                </a:cubicBezTo>
                <a:cubicBezTo>
                  <a:pt x="1463008" y="5654940"/>
                  <a:pt x="0" y="4191932"/>
                  <a:pt x="0" y="2387221"/>
                </a:cubicBezTo>
                <a:cubicBezTo>
                  <a:pt x="0" y="1484866"/>
                  <a:pt x="365752" y="667936"/>
                  <a:pt x="957093" y="76595"/>
                </a:cubicBezTo>
                <a:close/>
              </a:path>
            </a:pathLst>
          </a:custGeom>
        </p:spPr>
      </p:pic>
      <p:sp>
        <p:nvSpPr>
          <p:cNvPr id="55" name="Rectangle 54">
            <a:extLst>
              <a:ext uri="{FF2B5EF4-FFF2-40B4-BE49-F238E27FC236}">
                <a16:creationId xmlns:a16="http://schemas.microsoft.com/office/drawing/2014/main" id="{1B8F75F4-5709-41A2-B5E0-A40DB5A17441}"/>
              </a:ext>
            </a:extLst>
          </p:cNvPr>
          <p:cNvSpPr/>
          <p:nvPr/>
        </p:nvSpPr>
        <p:spPr>
          <a:xfrm>
            <a:off x="576073" y="964393"/>
            <a:ext cx="10158835" cy="5101249"/>
          </a:xfrm>
          <a:prstGeom prst="rect">
            <a:avLst/>
          </a:prstGeom>
          <a:solidFill>
            <a:srgbClr val="026CB6">
              <a:alpha val="71000"/>
            </a:srgbClr>
          </a:solidFill>
          <a:ln w="12700" cap="flat" cmpd="sng" algn="ctr">
            <a:noFill/>
            <a:prstDash val="dash"/>
            <a:miter lim="800000"/>
          </a:ln>
          <a:effectLst/>
        </p:spPr>
        <p:txBody>
          <a:bodyPr rtlCol="0" anchor="ctr"/>
          <a:lstStyle/>
          <a:p>
            <a:pPr algn="ctr">
              <a:defRPr/>
            </a:pPr>
            <a:endParaRPr lang="en-GB" kern="0" dirty="0">
              <a:solidFill>
                <a:prstClr val="white"/>
              </a:solidFill>
              <a:latin typeface="Arial" panose="020B0604020202020204"/>
            </a:endParaRPr>
          </a:p>
        </p:txBody>
      </p:sp>
      <p:sp>
        <p:nvSpPr>
          <p:cNvPr id="56" name="Freeform 6">
            <a:extLst>
              <a:ext uri="{FF2B5EF4-FFF2-40B4-BE49-F238E27FC236}">
                <a16:creationId xmlns:a16="http://schemas.microsoft.com/office/drawing/2014/main" id="{ECF832F3-2836-42E8-96CB-8AC78FC55750}"/>
              </a:ext>
            </a:extLst>
          </p:cNvPr>
          <p:cNvSpPr/>
          <p:nvPr/>
        </p:nvSpPr>
        <p:spPr>
          <a:xfrm>
            <a:off x="763101" y="2845017"/>
            <a:ext cx="1566211" cy="666251"/>
          </a:xfrm>
          <a:custGeom>
            <a:avLst/>
            <a:gdLst>
              <a:gd name="connsiteX0" fmla="*/ 0 w 1566210"/>
              <a:gd name="connsiteY0" fmla="*/ 0 h 666251"/>
              <a:gd name="connsiteX1" fmla="*/ 1566210 w 1566210"/>
              <a:gd name="connsiteY1" fmla="*/ 0 h 666251"/>
              <a:gd name="connsiteX2" fmla="*/ 1566210 w 1566210"/>
              <a:gd name="connsiteY2" fmla="*/ 666251 h 666251"/>
              <a:gd name="connsiteX3" fmla="*/ 0 w 1566210"/>
              <a:gd name="connsiteY3" fmla="*/ 666251 h 666251"/>
              <a:gd name="connsiteX4" fmla="*/ 0 w 1566210"/>
              <a:gd name="connsiteY4" fmla="*/ 0 h 6662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6210" h="666251">
                <a:moveTo>
                  <a:pt x="0" y="0"/>
                </a:moveTo>
                <a:lnTo>
                  <a:pt x="1566210" y="0"/>
                </a:lnTo>
                <a:lnTo>
                  <a:pt x="1566210" y="666251"/>
                </a:lnTo>
                <a:lnTo>
                  <a:pt x="0" y="666251"/>
                </a:lnTo>
                <a:lnTo>
                  <a:pt x="0" y="0"/>
                </a:lnTo>
                <a:close/>
              </a:path>
            </a:pathLst>
          </a:custGeom>
          <a:noFill/>
          <a:ln>
            <a:noFill/>
          </a:ln>
          <a:effectLst/>
        </p:spPr>
        <p:txBody>
          <a:bodyPr spcFirstLastPara="0" vert="horz" wrap="square" lIns="0" tIns="0" rIns="0" bIns="0" numCol="1" spcCol="1270" anchor="t" anchorCtr="0">
            <a:noAutofit/>
          </a:bodyPr>
          <a:lstStyle/>
          <a:p>
            <a:pPr algn="ctr" defTabSz="1066773">
              <a:spcBef>
                <a:spcPct val="0"/>
              </a:spcBef>
              <a:spcAft>
                <a:spcPct val="35000"/>
              </a:spcAft>
              <a:defRPr/>
            </a:pPr>
            <a:r>
              <a:rPr lang="en-US" sz="2000" b="1" kern="0" dirty="0">
                <a:solidFill>
                  <a:prstClr val="white"/>
                </a:solidFill>
                <a:latin typeface="Arial" panose="020B0604020202020204"/>
              </a:rPr>
              <a:t>Too Many Reports</a:t>
            </a:r>
          </a:p>
        </p:txBody>
      </p:sp>
      <p:sp>
        <p:nvSpPr>
          <p:cNvPr id="57" name="Freeform 8">
            <a:extLst>
              <a:ext uri="{FF2B5EF4-FFF2-40B4-BE49-F238E27FC236}">
                <a16:creationId xmlns:a16="http://schemas.microsoft.com/office/drawing/2014/main" id="{F3471E68-F0C9-4FAC-A88C-1F493C6B998E}"/>
              </a:ext>
            </a:extLst>
          </p:cNvPr>
          <p:cNvSpPr/>
          <p:nvPr/>
        </p:nvSpPr>
        <p:spPr>
          <a:xfrm>
            <a:off x="2825601" y="2845017"/>
            <a:ext cx="1566211" cy="666251"/>
          </a:xfrm>
          <a:custGeom>
            <a:avLst/>
            <a:gdLst>
              <a:gd name="connsiteX0" fmla="*/ 0 w 1566210"/>
              <a:gd name="connsiteY0" fmla="*/ 0 h 666251"/>
              <a:gd name="connsiteX1" fmla="*/ 1566210 w 1566210"/>
              <a:gd name="connsiteY1" fmla="*/ 0 h 666251"/>
              <a:gd name="connsiteX2" fmla="*/ 1566210 w 1566210"/>
              <a:gd name="connsiteY2" fmla="*/ 666251 h 666251"/>
              <a:gd name="connsiteX3" fmla="*/ 0 w 1566210"/>
              <a:gd name="connsiteY3" fmla="*/ 666251 h 666251"/>
              <a:gd name="connsiteX4" fmla="*/ 0 w 1566210"/>
              <a:gd name="connsiteY4" fmla="*/ 0 h 6662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6210" h="666251">
                <a:moveTo>
                  <a:pt x="0" y="0"/>
                </a:moveTo>
                <a:lnTo>
                  <a:pt x="1566210" y="0"/>
                </a:lnTo>
                <a:lnTo>
                  <a:pt x="1566210" y="666251"/>
                </a:lnTo>
                <a:lnTo>
                  <a:pt x="0" y="666251"/>
                </a:lnTo>
                <a:lnTo>
                  <a:pt x="0" y="0"/>
                </a:lnTo>
                <a:close/>
              </a:path>
            </a:pathLst>
          </a:custGeom>
          <a:noFill/>
          <a:ln>
            <a:noFill/>
          </a:ln>
          <a:effectLst/>
        </p:spPr>
        <p:txBody>
          <a:bodyPr spcFirstLastPara="0" vert="horz" wrap="square" lIns="0" tIns="0" rIns="0" bIns="0" numCol="1" spcCol="1270" anchor="t" anchorCtr="0">
            <a:noAutofit/>
          </a:bodyPr>
          <a:lstStyle/>
          <a:p>
            <a:pPr algn="ctr" defTabSz="1066773">
              <a:spcBef>
                <a:spcPct val="0"/>
              </a:spcBef>
              <a:spcAft>
                <a:spcPct val="35000"/>
              </a:spcAft>
              <a:defRPr/>
            </a:pPr>
            <a:r>
              <a:rPr lang="en-US" sz="2000" b="1" kern="0" dirty="0">
                <a:solidFill>
                  <a:prstClr val="white"/>
                </a:solidFill>
                <a:latin typeface="Arial" panose="020B0604020202020204"/>
              </a:rPr>
              <a:t>Duplicate Reports</a:t>
            </a:r>
          </a:p>
        </p:txBody>
      </p:sp>
      <p:sp>
        <p:nvSpPr>
          <p:cNvPr id="58" name="Freeform 10">
            <a:extLst>
              <a:ext uri="{FF2B5EF4-FFF2-40B4-BE49-F238E27FC236}">
                <a16:creationId xmlns:a16="http://schemas.microsoft.com/office/drawing/2014/main" id="{884FFA17-95B8-4F36-8E76-D793FD40F5A0}"/>
              </a:ext>
            </a:extLst>
          </p:cNvPr>
          <p:cNvSpPr/>
          <p:nvPr/>
        </p:nvSpPr>
        <p:spPr>
          <a:xfrm>
            <a:off x="4443699" y="2845017"/>
            <a:ext cx="2022260" cy="666251"/>
          </a:xfrm>
          <a:custGeom>
            <a:avLst/>
            <a:gdLst>
              <a:gd name="connsiteX0" fmla="*/ 0 w 2022260"/>
              <a:gd name="connsiteY0" fmla="*/ 0 h 666251"/>
              <a:gd name="connsiteX1" fmla="*/ 2022260 w 2022260"/>
              <a:gd name="connsiteY1" fmla="*/ 0 h 666251"/>
              <a:gd name="connsiteX2" fmla="*/ 2022260 w 2022260"/>
              <a:gd name="connsiteY2" fmla="*/ 666251 h 666251"/>
              <a:gd name="connsiteX3" fmla="*/ 0 w 2022260"/>
              <a:gd name="connsiteY3" fmla="*/ 666251 h 666251"/>
              <a:gd name="connsiteX4" fmla="*/ 0 w 2022260"/>
              <a:gd name="connsiteY4" fmla="*/ 0 h 6662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2260" h="666251">
                <a:moveTo>
                  <a:pt x="0" y="0"/>
                </a:moveTo>
                <a:lnTo>
                  <a:pt x="2022260" y="0"/>
                </a:lnTo>
                <a:lnTo>
                  <a:pt x="2022260" y="666251"/>
                </a:lnTo>
                <a:lnTo>
                  <a:pt x="0" y="666251"/>
                </a:lnTo>
                <a:lnTo>
                  <a:pt x="0" y="0"/>
                </a:lnTo>
                <a:close/>
              </a:path>
            </a:pathLst>
          </a:custGeom>
          <a:noFill/>
          <a:ln>
            <a:noFill/>
          </a:ln>
          <a:effectLst/>
        </p:spPr>
        <p:txBody>
          <a:bodyPr spcFirstLastPara="0" vert="horz" wrap="square" lIns="0" tIns="0" rIns="0" bIns="0" numCol="1" spcCol="1270" anchor="t" anchorCtr="0">
            <a:noAutofit/>
          </a:bodyPr>
          <a:lstStyle/>
          <a:p>
            <a:pPr algn="ctr" defTabSz="1066773">
              <a:spcBef>
                <a:spcPct val="0"/>
              </a:spcBef>
              <a:spcAft>
                <a:spcPct val="35000"/>
              </a:spcAft>
              <a:defRPr/>
            </a:pPr>
            <a:r>
              <a:rPr lang="en-US" sz="2000" b="1" kern="0" dirty="0">
                <a:solidFill>
                  <a:prstClr val="white"/>
                </a:solidFill>
                <a:latin typeface="Arial" panose="020B0604020202020204"/>
              </a:rPr>
              <a:t>Overly Time-consuming</a:t>
            </a:r>
          </a:p>
        </p:txBody>
      </p:sp>
      <p:sp>
        <p:nvSpPr>
          <p:cNvPr id="59" name="Freeform 12">
            <a:extLst>
              <a:ext uri="{FF2B5EF4-FFF2-40B4-BE49-F238E27FC236}">
                <a16:creationId xmlns:a16="http://schemas.microsoft.com/office/drawing/2014/main" id="{2F7B22EE-4857-4867-B00C-E7D0BEE33A7D}"/>
              </a:ext>
            </a:extLst>
          </p:cNvPr>
          <p:cNvSpPr/>
          <p:nvPr/>
        </p:nvSpPr>
        <p:spPr>
          <a:xfrm>
            <a:off x="1731405" y="4978720"/>
            <a:ext cx="1566211" cy="666251"/>
          </a:xfrm>
          <a:custGeom>
            <a:avLst/>
            <a:gdLst>
              <a:gd name="connsiteX0" fmla="*/ 0 w 1566210"/>
              <a:gd name="connsiteY0" fmla="*/ 0 h 666251"/>
              <a:gd name="connsiteX1" fmla="*/ 1566210 w 1566210"/>
              <a:gd name="connsiteY1" fmla="*/ 0 h 666251"/>
              <a:gd name="connsiteX2" fmla="*/ 1566210 w 1566210"/>
              <a:gd name="connsiteY2" fmla="*/ 666251 h 666251"/>
              <a:gd name="connsiteX3" fmla="*/ 0 w 1566210"/>
              <a:gd name="connsiteY3" fmla="*/ 666251 h 666251"/>
              <a:gd name="connsiteX4" fmla="*/ 0 w 1566210"/>
              <a:gd name="connsiteY4" fmla="*/ 0 h 6662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6210" h="666251">
                <a:moveTo>
                  <a:pt x="0" y="0"/>
                </a:moveTo>
                <a:lnTo>
                  <a:pt x="1566210" y="0"/>
                </a:lnTo>
                <a:lnTo>
                  <a:pt x="1566210" y="666251"/>
                </a:lnTo>
                <a:lnTo>
                  <a:pt x="0" y="666251"/>
                </a:lnTo>
                <a:lnTo>
                  <a:pt x="0" y="0"/>
                </a:lnTo>
                <a:close/>
              </a:path>
            </a:pathLst>
          </a:custGeom>
          <a:noFill/>
          <a:ln>
            <a:noFill/>
          </a:ln>
          <a:effectLst/>
        </p:spPr>
        <p:txBody>
          <a:bodyPr spcFirstLastPara="0" vert="horz" wrap="square" lIns="0" tIns="0" rIns="0" bIns="0" numCol="1" spcCol="1270" anchor="t" anchorCtr="0">
            <a:noAutofit/>
          </a:bodyPr>
          <a:lstStyle/>
          <a:p>
            <a:pPr algn="ctr" defTabSz="1066773">
              <a:spcBef>
                <a:spcPct val="0"/>
              </a:spcBef>
              <a:spcAft>
                <a:spcPct val="35000"/>
              </a:spcAft>
              <a:defRPr/>
            </a:pPr>
            <a:r>
              <a:rPr lang="en-US" sz="2000" b="1" kern="0" dirty="0">
                <a:solidFill>
                  <a:prstClr val="white"/>
                </a:solidFill>
                <a:latin typeface="Arial" panose="020B0604020202020204"/>
              </a:rPr>
              <a:t>Too Many Websites</a:t>
            </a:r>
          </a:p>
        </p:txBody>
      </p:sp>
      <p:sp>
        <p:nvSpPr>
          <p:cNvPr id="60" name="Freeform 14">
            <a:extLst>
              <a:ext uri="{FF2B5EF4-FFF2-40B4-BE49-F238E27FC236}">
                <a16:creationId xmlns:a16="http://schemas.microsoft.com/office/drawing/2014/main" id="{235E5E30-913D-4A26-9F5B-061E2706343A}"/>
              </a:ext>
            </a:extLst>
          </p:cNvPr>
          <p:cNvSpPr/>
          <p:nvPr/>
        </p:nvSpPr>
        <p:spPr>
          <a:xfrm>
            <a:off x="3313136" y="4997476"/>
            <a:ext cx="2443085" cy="1025061"/>
          </a:xfrm>
          <a:custGeom>
            <a:avLst/>
            <a:gdLst>
              <a:gd name="connsiteX0" fmla="*/ 0 w 2443085"/>
              <a:gd name="connsiteY0" fmla="*/ 0 h 1025061"/>
              <a:gd name="connsiteX1" fmla="*/ 2443085 w 2443085"/>
              <a:gd name="connsiteY1" fmla="*/ 0 h 1025061"/>
              <a:gd name="connsiteX2" fmla="*/ 2443085 w 2443085"/>
              <a:gd name="connsiteY2" fmla="*/ 1025061 h 1025061"/>
              <a:gd name="connsiteX3" fmla="*/ 0 w 2443085"/>
              <a:gd name="connsiteY3" fmla="*/ 1025061 h 1025061"/>
              <a:gd name="connsiteX4" fmla="*/ 0 w 2443085"/>
              <a:gd name="connsiteY4" fmla="*/ 0 h 10250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43085" h="1025061">
                <a:moveTo>
                  <a:pt x="0" y="0"/>
                </a:moveTo>
                <a:lnTo>
                  <a:pt x="2443085" y="0"/>
                </a:lnTo>
                <a:lnTo>
                  <a:pt x="2443085" y="1025061"/>
                </a:lnTo>
                <a:lnTo>
                  <a:pt x="0" y="1025061"/>
                </a:lnTo>
                <a:lnTo>
                  <a:pt x="0" y="0"/>
                </a:lnTo>
                <a:close/>
              </a:path>
            </a:pathLst>
          </a:custGeom>
          <a:noFill/>
          <a:ln>
            <a:noFill/>
          </a:ln>
          <a:effectLst/>
        </p:spPr>
        <p:txBody>
          <a:bodyPr spcFirstLastPara="0" vert="horz" wrap="square" lIns="0" tIns="0" rIns="0" bIns="0" numCol="1" spcCol="1270" anchor="t" anchorCtr="0">
            <a:noAutofit/>
          </a:bodyPr>
          <a:lstStyle/>
          <a:p>
            <a:pPr algn="ctr" defTabSz="1066773">
              <a:spcBef>
                <a:spcPct val="0"/>
              </a:spcBef>
              <a:spcAft>
                <a:spcPct val="35000"/>
              </a:spcAft>
              <a:defRPr/>
            </a:pPr>
            <a:r>
              <a:rPr lang="en-US" sz="2000" b="1" kern="0" dirty="0">
                <a:solidFill>
                  <a:prstClr val="white"/>
                </a:solidFill>
                <a:latin typeface="Arial" panose="020B0604020202020204"/>
              </a:rPr>
              <a:t>Useful Information Hidden</a:t>
            </a:r>
          </a:p>
        </p:txBody>
      </p:sp>
      <p:grpSp>
        <p:nvGrpSpPr>
          <p:cNvPr id="61" name="Group 60">
            <a:extLst>
              <a:ext uri="{FF2B5EF4-FFF2-40B4-BE49-F238E27FC236}">
                <a16:creationId xmlns:a16="http://schemas.microsoft.com/office/drawing/2014/main" id="{56BD4492-7035-4D78-810D-5A850311404B}"/>
              </a:ext>
            </a:extLst>
          </p:cNvPr>
          <p:cNvGrpSpPr/>
          <p:nvPr/>
        </p:nvGrpSpPr>
        <p:grpSpPr>
          <a:xfrm>
            <a:off x="928358" y="1682417"/>
            <a:ext cx="1235700" cy="1054344"/>
            <a:chOff x="826580" y="1597206"/>
            <a:chExt cx="1276825" cy="1089433"/>
          </a:xfrm>
        </p:grpSpPr>
        <p:sp>
          <p:nvSpPr>
            <p:cNvPr id="62" name="Hexagon 61">
              <a:extLst>
                <a:ext uri="{FF2B5EF4-FFF2-40B4-BE49-F238E27FC236}">
                  <a16:creationId xmlns:a16="http://schemas.microsoft.com/office/drawing/2014/main" id="{A8124BDA-4014-4C3F-9270-B1AD9991981C}"/>
                </a:ext>
              </a:extLst>
            </p:cNvPr>
            <p:cNvSpPr/>
            <p:nvPr/>
          </p:nvSpPr>
          <p:spPr>
            <a:xfrm>
              <a:off x="826580" y="1597206"/>
              <a:ext cx="1276825" cy="1089433"/>
            </a:xfrm>
            <a:prstGeom prst="hexagon">
              <a:avLst/>
            </a:prstGeom>
            <a:solidFill>
              <a:sysClr val="window" lastClr="FFFFFF"/>
            </a:solidFill>
            <a:ln w="19050" cap="flat" cmpd="sng" algn="ctr">
              <a:solidFill>
                <a:srgbClr val="1F497D"/>
              </a:solidFill>
              <a:prstDash val="solid"/>
              <a:miter lim="800000"/>
            </a:ln>
            <a:effectLst/>
          </p:spPr>
          <p:txBody>
            <a:bodyPr rtlCol="0" anchor="ctr"/>
            <a:lstStyle/>
            <a:p>
              <a:pPr algn="ctr">
                <a:defRPr/>
              </a:pPr>
              <a:endParaRPr lang="en-GB" kern="0" dirty="0">
                <a:solidFill>
                  <a:prstClr val="black">
                    <a:lumMod val="65000"/>
                    <a:lumOff val="35000"/>
                  </a:prstClr>
                </a:solidFill>
                <a:latin typeface="Arial" panose="020B0604020202020204"/>
              </a:endParaRPr>
            </a:p>
          </p:txBody>
        </p:sp>
        <p:pic>
          <p:nvPicPr>
            <p:cNvPr id="63" name="Graphic 62">
              <a:extLst>
                <a:ext uri="{FF2B5EF4-FFF2-40B4-BE49-F238E27FC236}">
                  <a16:creationId xmlns:a16="http://schemas.microsoft.com/office/drawing/2014/main" id="{DC9AE5B2-C4D5-4466-98F1-8FA915C50FE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90429" y="1849080"/>
              <a:ext cx="617859" cy="590995"/>
            </a:xfrm>
            <a:prstGeom prst="rect">
              <a:avLst/>
            </a:prstGeom>
          </p:spPr>
        </p:pic>
      </p:grpSp>
      <p:grpSp>
        <p:nvGrpSpPr>
          <p:cNvPr id="64" name="Group 63">
            <a:extLst>
              <a:ext uri="{FF2B5EF4-FFF2-40B4-BE49-F238E27FC236}">
                <a16:creationId xmlns:a16="http://schemas.microsoft.com/office/drawing/2014/main" id="{6A0F811F-B4BA-480D-9676-5A83412B1500}"/>
              </a:ext>
            </a:extLst>
          </p:cNvPr>
          <p:cNvGrpSpPr/>
          <p:nvPr/>
        </p:nvGrpSpPr>
        <p:grpSpPr>
          <a:xfrm>
            <a:off x="2951745" y="1685677"/>
            <a:ext cx="1219257" cy="1051084"/>
            <a:chOff x="2245898" y="1776421"/>
            <a:chExt cx="611290" cy="526974"/>
          </a:xfrm>
        </p:grpSpPr>
        <p:sp>
          <p:nvSpPr>
            <p:cNvPr id="65" name="Hexagon 64">
              <a:extLst>
                <a:ext uri="{FF2B5EF4-FFF2-40B4-BE49-F238E27FC236}">
                  <a16:creationId xmlns:a16="http://schemas.microsoft.com/office/drawing/2014/main" id="{88AB7B1A-9701-4CE6-BF47-ACE830AF209E}"/>
                </a:ext>
              </a:extLst>
            </p:cNvPr>
            <p:cNvSpPr/>
            <p:nvPr/>
          </p:nvSpPr>
          <p:spPr>
            <a:xfrm>
              <a:off x="2245898" y="1776421"/>
              <a:ext cx="611290" cy="526974"/>
            </a:xfrm>
            <a:prstGeom prst="hexagon">
              <a:avLst/>
            </a:prstGeom>
            <a:solidFill>
              <a:sysClr val="window" lastClr="FFFFFF"/>
            </a:solidFill>
            <a:ln w="19050" cap="flat" cmpd="sng" algn="ctr">
              <a:solidFill>
                <a:srgbClr val="1F497D"/>
              </a:solidFill>
              <a:prstDash val="solid"/>
              <a:miter lim="800000"/>
            </a:ln>
            <a:effectLst/>
          </p:spPr>
          <p:txBody>
            <a:bodyPr rtlCol="0" anchor="ctr"/>
            <a:lstStyle/>
            <a:p>
              <a:pPr algn="ctr">
                <a:defRPr/>
              </a:pPr>
              <a:endParaRPr lang="en-GB" kern="0" dirty="0">
                <a:solidFill>
                  <a:prstClr val="black">
                    <a:lumMod val="65000"/>
                    <a:lumOff val="35000"/>
                  </a:prstClr>
                </a:solidFill>
                <a:latin typeface="Arial" panose="020B0604020202020204"/>
              </a:endParaRPr>
            </a:p>
          </p:txBody>
        </p:sp>
        <p:pic>
          <p:nvPicPr>
            <p:cNvPr id="66" name="Graphic 65">
              <a:extLst>
                <a:ext uri="{FF2B5EF4-FFF2-40B4-BE49-F238E27FC236}">
                  <a16:creationId xmlns:a16="http://schemas.microsoft.com/office/drawing/2014/main" id="{4AB509E9-421A-45D3-BB53-0FC1ED22B46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390696" y="1859446"/>
              <a:ext cx="321694" cy="360925"/>
            </a:xfrm>
            <a:prstGeom prst="rect">
              <a:avLst/>
            </a:prstGeom>
          </p:spPr>
        </p:pic>
      </p:grpSp>
      <p:grpSp>
        <p:nvGrpSpPr>
          <p:cNvPr id="67" name="Group 66">
            <a:extLst>
              <a:ext uri="{FF2B5EF4-FFF2-40B4-BE49-F238E27FC236}">
                <a16:creationId xmlns:a16="http://schemas.microsoft.com/office/drawing/2014/main" id="{A2CB7829-D817-4198-874D-2CF8E745B1BB}"/>
              </a:ext>
            </a:extLst>
          </p:cNvPr>
          <p:cNvGrpSpPr/>
          <p:nvPr/>
        </p:nvGrpSpPr>
        <p:grpSpPr>
          <a:xfrm>
            <a:off x="1917651" y="3842573"/>
            <a:ext cx="1193720" cy="1028167"/>
            <a:chOff x="7826607" y="2845061"/>
            <a:chExt cx="1263964" cy="1088670"/>
          </a:xfrm>
          <a:solidFill>
            <a:sysClr val="window" lastClr="FFFFFF"/>
          </a:solidFill>
        </p:grpSpPr>
        <p:sp>
          <p:nvSpPr>
            <p:cNvPr id="68" name="Hexagon 67">
              <a:extLst>
                <a:ext uri="{FF2B5EF4-FFF2-40B4-BE49-F238E27FC236}">
                  <a16:creationId xmlns:a16="http://schemas.microsoft.com/office/drawing/2014/main" id="{BEB4340D-3626-4E54-BFEB-3D1C720EC6A4}"/>
                </a:ext>
              </a:extLst>
            </p:cNvPr>
            <p:cNvSpPr/>
            <p:nvPr/>
          </p:nvSpPr>
          <p:spPr>
            <a:xfrm>
              <a:off x="7826607" y="2845061"/>
              <a:ext cx="1263964" cy="1088670"/>
            </a:xfrm>
            <a:prstGeom prst="hexagon">
              <a:avLst/>
            </a:prstGeom>
            <a:grpFill/>
            <a:ln w="19050" cap="flat" cmpd="sng" algn="ctr">
              <a:solidFill>
                <a:srgbClr val="1F497D"/>
              </a:solidFill>
              <a:prstDash val="solid"/>
              <a:miter lim="800000"/>
            </a:ln>
            <a:effectLst/>
          </p:spPr>
          <p:txBody>
            <a:bodyPr rtlCol="0" anchor="ctr"/>
            <a:lstStyle/>
            <a:p>
              <a:pPr algn="ctr">
                <a:defRPr/>
              </a:pPr>
              <a:endParaRPr lang="en-GB" kern="0" dirty="0">
                <a:solidFill>
                  <a:prstClr val="white"/>
                </a:solidFill>
                <a:latin typeface="Arial" panose="020B0604020202020204"/>
              </a:endParaRPr>
            </a:p>
          </p:txBody>
        </p:sp>
        <p:grpSp>
          <p:nvGrpSpPr>
            <p:cNvPr id="69" name="Graphic 1030">
              <a:extLst>
                <a:ext uri="{FF2B5EF4-FFF2-40B4-BE49-F238E27FC236}">
                  <a16:creationId xmlns:a16="http://schemas.microsoft.com/office/drawing/2014/main" id="{BC642F1F-FD11-4D3E-AF80-583E908CB729}"/>
                </a:ext>
              </a:extLst>
            </p:cNvPr>
            <p:cNvGrpSpPr/>
            <p:nvPr/>
          </p:nvGrpSpPr>
          <p:grpSpPr>
            <a:xfrm>
              <a:off x="8138174" y="3169111"/>
              <a:ext cx="640831" cy="440571"/>
              <a:chOff x="5867400" y="3271837"/>
              <a:chExt cx="457200" cy="314325"/>
            </a:xfrm>
            <a:grpFill/>
          </p:grpSpPr>
          <p:sp>
            <p:nvSpPr>
              <p:cNvPr id="70" name="Freeform: Shape 230">
                <a:extLst>
                  <a:ext uri="{FF2B5EF4-FFF2-40B4-BE49-F238E27FC236}">
                    <a16:creationId xmlns:a16="http://schemas.microsoft.com/office/drawing/2014/main" id="{5EB93B14-A58F-482C-A313-BEE0F9A1986D}"/>
                  </a:ext>
                </a:extLst>
              </p:cNvPr>
              <p:cNvSpPr/>
              <p:nvPr/>
            </p:nvSpPr>
            <p:spPr>
              <a:xfrm>
                <a:off x="5905500" y="3281362"/>
                <a:ext cx="381000" cy="247650"/>
              </a:xfrm>
              <a:custGeom>
                <a:avLst/>
                <a:gdLst>
                  <a:gd name="connsiteX0" fmla="*/ 381000 w 381000"/>
                  <a:gd name="connsiteY0" fmla="*/ 247650 h 247650"/>
                  <a:gd name="connsiteX1" fmla="*/ 381000 w 381000"/>
                  <a:gd name="connsiteY1" fmla="*/ 19050 h 247650"/>
                  <a:gd name="connsiteX2" fmla="*/ 361950 w 381000"/>
                  <a:gd name="connsiteY2" fmla="*/ 0 h 247650"/>
                  <a:gd name="connsiteX3" fmla="*/ 19050 w 381000"/>
                  <a:gd name="connsiteY3" fmla="*/ 0 h 247650"/>
                  <a:gd name="connsiteX4" fmla="*/ 0 w 381000"/>
                  <a:gd name="connsiteY4" fmla="*/ 19050 h 247650"/>
                  <a:gd name="connsiteX5" fmla="*/ 0 w 381000"/>
                  <a:gd name="connsiteY5" fmla="*/ 247650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1000" h="247650">
                    <a:moveTo>
                      <a:pt x="381000" y="247650"/>
                    </a:moveTo>
                    <a:lnTo>
                      <a:pt x="381000" y="19050"/>
                    </a:lnTo>
                    <a:cubicBezTo>
                      <a:pt x="381000" y="8573"/>
                      <a:pt x="372428" y="0"/>
                      <a:pt x="361950" y="0"/>
                    </a:cubicBezTo>
                    <a:lnTo>
                      <a:pt x="19050" y="0"/>
                    </a:lnTo>
                    <a:cubicBezTo>
                      <a:pt x="8573" y="0"/>
                      <a:pt x="0" y="8573"/>
                      <a:pt x="0" y="19050"/>
                    </a:cubicBezTo>
                    <a:lnTo>
                      <a:pt x="0" y="247650"/>
                    </a:lnTo>
                  </a:path>
                </a:pathLst>
              </a:custGeom>
              <a:grpFill/>
              <a:ln w="19050" cap="flat">
                <a:solidFill>
                  <a:srgbClr val="1F497D"/>
                </a:solidFill>
                <a:prstDash val="solid"/>
                <a:miter/>
              </a:ln>
            </p:spPr>
            <p:txBody>
              <a:bodyPr rtlCol="0" anchor="ctr"/>
              <a:lstStyle/>
              <a:p>
                <a:pPr>
                  <a:defRPr/>
                </a:pPr>
                <a:endParaRPr lang="en-GB" kern="0" dirty="0">
                  <a:solidFill>
                    <a:prstClr val="black"/>
                  </a:solidFill>
                </a:endParaRPr>
              </a:p>
            </p:txBody>
          </p:sp>
          <p:sp>
            <p:nvSpPr>
              <p:cNvPr id="71" name="Freeform: Shape 231">
                <a:extLst>
                  <a:ext uri="{FF2B5EF4-FFF2-40B4-BE49-F238E27FC236}">
                    <a16:creationId xmlns:a16="http://schemas.microsoft.com/office/drawing/2014/main" id="{59A23C5F-585E-4266-BEDE-FA12FF911AD4}"/>
                  </a:ext>
                </a:extLst>
              </p:cNvPr>
              <p:cNvSpPr/>
              <p:nvPr/>
            </p:nvSpPr>
            <p:spPr>
              <a:xfrm>
                <a:off x="5876925" y="3538537"/>
                <a:ext cx="438150" cy="38100"/>
              </a:xfrm>
              <a:custGeom>
                <a:avLst/>
                <a:gdLst>
                  <a:gd name="connsiteX0" fmla="*/ 266700 w 438150"/>
                  <a:gd name="connsiteY0" fmla="*/ 0 h 38100"/>
                  <a:gd name="connsiteX1" fmla="*/ 257175 w 438150"/>
                  <a:gd name="connsiteY1" fmla="*/ 9525 h 38100"/>
                  <a:gd name="connsiteX2" fmla="*/ 180975 w 438150"/>
                  <a:gd name="connsiteY2" fmla="*/ 9525 h 38100"/>
                  <a:gd name="connsiteX3" fmla="*/ 171450 w 438150"/>
                  <a:gd name="connsiteY3" fmla="*/ 0 h 38100"/>
                  <a:gd name="connsiteX4" fmla="*/ 0 w 438150"/>
                  <a:gd name="connsiteY4" fmla="*/ 0 h 38100"/>
                  <a:gd name="connsiteX5" fmla="*/ 38100 w 438150"/>
                  <a:gd name="connsiteY5" fmla="*/ 38100 h 38100"/>
                  <a:gd name="connsiteX6" fmla="*/ 400050 w 438150"/>
                  <a:gd name="connsiteY6" fmla="*/ 38100 h 38100"/>
                  <a:gd name="connsiteX7" fmla="*/ 438150 w 438150"/>
                  <a:gd name="connsiteY7" fmla="*/ 0 h 38100"/>
                  <a:gd name="connsiteX8" fmla="*/ 266700 w 438150"/>
                  <a:gd name="connsiteY8" fmla="*/ 0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8150" h="38100">
                    <a:moveTo>
                      <a:pt x="266700" y="0"/>
                    </a:moveTo>
                    <a:lnTo>
                      <a:pt x="257175" y="9525"/>
                    </a:lnTo>
                    <a:lnTo>
                      <a:pt x="180975" y="9525"/>
                    </a:lnTo>
                    <a:lnTo>
                      <a:pt x="171450" y="0"/>
                    </a:lnTo>
                    <a:lnTo>
                      <a:pt x="0" y="0"/>
                    </a:lnTo>
                    <a:cubicBezTo>
                      <a:pt x="0" y="21050"/>
                      <a:pt x="17050" y="38100"/>
                      <a:pt x="38100" y="38100"/>
                    </a:cubicBezTo>
                    <a:lnTo>
                      <a:pt x="400050" y="38100"/>
                    </a:lnTo>
                    <a:cubicBezTo>
                      <a:pt x="421100" y="38100"/>
                      <a:pt x="438150" y="21050"/>
                      <a:pt x="438150" y="0"/>
                    </a:cubicBezTo>
                    <a:lnTo>
                      <a:pt x="266700" y="0"/>
                    </a:lnTo>
                    <a:close/>
                  </a:path>
                </a:pathLst>
              </a:custGeom>
              <a:grpFill/>
              <a:ln w="19050" cap="flat">
                <a:solidFill>
                  <a:srgbClr val="1F497D"/>
                </a:solidFill>
                <a:prstDash val="solid"/>
                <a:miter/>
              </a:ln>
            </p:spPr>
            <p:txBody>
              <a:bodyPr rtlCol="0" anchor="ctr"/>
              <a:lstStyle/>
              <a:p>
                <a:pPr>
                  <a:defRPr/>
                </a:pPr>
                <a:endParaRPr lang="en-GB" kern="0" dirty="0">
                  <a:solidFill>
                    <a:prstClr val="black"/>
                  </a:solidFill>
                </a:endParaRPr>
              </a:p>
            </p:txBody>
          </p:sp>
          <p:sp>
            <p:nvSpPr>
              <p:cNvPr id="72" name="Freeform: Shape 232">
                <a:extLst>
                  <a:ext uri="{FF2B5EF4-FFF2-40B4-BE49-F238E27FC236}">
                    <a16:creationId xmlns:a16="http://schemas.microsoft.com/office/drawing/2014/main" id="{FB601495-A927-4C5C-9A7D-2C1DB6754469}"/>
                  </a:ext>
                </a:extLst>
              </p:cNvPr>
              <p:cNvSpPr/>
              <p:nvPr/>
            </p:nvSpPr>
            <p:spPr>
              <a:xfrm>
                <a:off x="6134100" y="3386137"/>
                <a:ext cx="47625" cy="104775"/>
              </a:xfrm>
              <a:custGeom>
                <a:avLst/>
                <a:gdLst>
                  <a:gd name="connsiteX0" fmla="*/ 47625 w 47625"/>
                  <a:gd name="connsiteY0" fmla="*/ 104775 h 104775"/>
                  <a:gd name="connsiteX1" fmla="*/ 47625 w 47625"/>
                  <a:gd name="connsiteY1" fmla="*/ 0 h 104775"/>
                  <a:gd name="connsiteX2" fmla="*/ 0 w 47625"/>
                  <a:gd name="connsiteY2" fmla="*/ 0 h 104775"/>
                  <a:gd name="connsiteX3" fmla="*/ 0 w 47625"/>
                  <a:gd name="connsiteY3" fmla="*/ 104775 h 104775"/>
                </a:gdLst>
                <a:ahLst/>
                <a:cxnLst>
                  <a:cxn ang="0">
                    <a:pos x="connsiteX0" y="connsiteY0"/>
                  </a:cxn>
                  <a:cxn ang="0">
                    <a:pos x="connsiteX1" y="connsiteY1"/>
                  </a:cxn>
                  <a:cxn ang="0">
                    <a:pos x="connsiteX2" y="connsiteY2"/>
                  </a:cxn>
                  <a:cxn ang="0">
                    <a:pos x="connsiteX3" y="connsiteY3"/>
                  </a:cxn>
                </a:cxnLst>
                <a:rect l="l" t="t" r="r" b="b"/>
                <a:pathLst>
                  <a:path w="47625" h="104775">
                    <a:moveTo>
                      <a:pt x="47625" y="104775"/>
                    </a:moveTo>
                    <a:lnTo>
                      <a:pt x="47625" y="0"/>
                    </a:lnTo>
                    <a:lnTo>
                      <a:pt x="0" y="0"/>
                    </a:lnTo>
                    <a:lnTo>
                      <a:pt x="0" y="104775"/>
                    </a:lnTo>
                  </a:path>
                </a:pathLst>
              </a:custGeom>
              <a:grpFill/>
              <a:ln w="19050" cap="flat">
                <a:solidFill>
                  <a:srgbClr val="1F497D"/>
                </a:solidFill>
                <a:prstDash val="solid"/>
                <a:miter/>
              </a:ln>
            </p:spPr>
            <p:txBody>
              <a:bodyPr rtlCol="0" anchor="ctr"/>
              <a:lstStyle/>
              <a:p>
                <a:pPr>
                  <a:defRPr/>
                </a:pPr>
                <a:endParaRPr lang="en-GB" kern="0" dirty="0">
                  <a:solidFill>
                    <a:prstClr val="black"/>
                  </a:solidFill>
                </a:endParaRPr>
              </a:p>
            </p:txBody>
          </p:sp>
          <p:sp>
            <p:nvSpPr>
              <p:cNvPr id="73" name="Freeform: Shape 233">
                <a:extLst>
                  <a:ext uri="{FF2B5EF4-FFF2-40B4-BE49-F238E27FC236}">
                    <a16:creationId xmlns:a16="http://schemas.microsoft.com/office/drawing/2014/main" id="{3DF711FD-2887-4972-8965-0D49476589F7}"/>
                  </a:ext>
                </a:extLst>
              </p:cNvPr>
              <p:cNvSpPr/>
              <p:nvPr/>
            </p:nvSpPr>
            <p:spPr>
              <a:xfrm>
                <a:off x="6038850" y="3414712"/>
                <a:ext cx="47625" cy="76200"/>
              </a:xfrm>
              <a:custGeom>
                <a:avLst/>
                <a:gdLst>
                  <a:gd name="connsiteX0" fmla="*/ 0 w 47625"/>
                  <a:gd name="connsiteY0" fmla="*/ 76200 h 76200"/>
                  <a:gd name="connsiteX1" fmla="*/ 0 w 47625"/>
                  <a:gd name="connsiteY1" fmla="*/ 0 h 76200"/>
                  <a:gd name="connsiteX2" fmla="*/ 47625 w 47625"/>
                  <a:gd name="connsiteY2" fmla="*/ 0 h 76200"/>
                  <a:gd name="connsiteX3" fmla="*/ 47625 w 47625"/>
                  <a:gd name="connsiteY3" fmla="*/ 76200 h 76200"/>
                </a:gdLst>
                <a:ahLst/>
                <a:cxnLst>
                  <a:cxn ang="0">
                    <a:pos x="connsiteX0" y="connsiteY0"/>
                  </a:cxn>
                  <a:cxn ang="0">
                    <a:pos x="connsiteX1" y="connsiteY1"/>
                  </a:cxn>
                  <a:cxn ang="0">
                    <a:pos x="connsiteX2" y="connsiteY2"/>
                  </a:cxn>
                  <a:cxn ang="0">
                    <a:pos x="connsiteX3" y="connsiteY3"/>
                  </a:cxn>
                </a:cxnLst>
                <a:rect l="l" t="t" r="r" b="b"/>
                <a:pathLst>
                  <a:path w="47625" h="76200">
                    <a:moveTo>
                      <a:pt x="0" y="76200"/>
                    </a:moveTo>
                    <a:lnTo>
                      <a:pt x="0" y="0"/>
                    </a:lnTo>
                    <a:lnTo>
                      <a:pt x="47625" y="0"/>
                    </a:lnTo>
                    <a:lnTo>
                      <a:pt x="47625" y="76200"/>
                    </a:lnTo>
                  </a:path>
                </a:pathLst>
              </a:custGeom>
              <a:grpFill/>
              <a:ln w="19050" cap="flat">
                <a:solidFill>
                  <a:srgbClr val="1F497D"/>
                </a:solidFill>
                <a:prstDash val="solid"/>
                <a:miter/>
              </a:ln>
            </p:spPr>
            <p:txBody>
              <a:bodyPr rtlCol="0" anchor="ctr"/>
              <a:lstStyle/>
              <a:p>
                <a:pPr>
                  <a:defRPr/>
                </a:pPr>
                <a:endParaRPr lang="en-GB" kern="0" dirty="0">
                  <a:solidFill>
                    <a:prstClr val="black"/>
                  </a:solidFill>
                </a:endParaRPr>
              </a:p>
            </p:txBody>
          </p:sp>
          <p:sp>
            <p:nvSpPr>
              <p:cNvPr id="74" name="Freeform: Shape 234">
                <a:extLst>
                  <a:ext uri="{FF2B5EF4-FFF2-40B4-BE49-F238E27FC236}">
                    <a16:creationId xmlns:a16="http://schemas.microsoft.com/office/drawing/2014/main" id="{0F58FC51-87C3-4C69-A2DB-C31251B0F157}"/>
                  </a:ext>
                </a:extLst>
              </p:cNvPr>
              <p:cNvSpPr/>
              <p:nvPr/>
            </p:nvSpPr>
            <p:spPr>
              <a:xfrm>
                <a:off x="6086475" y="3338512"/>
                <a:ext cx="47625" cy="152400"/>
              </a:xfrm>
              <a:custGeom>
                <a:avLst/>
                <a:gdLst>
                  <a:gd name="connsiteX0" fmla="*/ 0 w 47625"/>
                  <a:gd name="connsiteY0" fmla="*/ 152400 h 152400"/>
                  <a:gd name="connsiteX1" fmla="*/ 0 w 47625"/>
                  <a:gd name="connsiteY1" fmla="*/ 0 h 152400"/>
                  <a:gd name="connsiteX2" fmla="*/ 47625 w 47625"/>
                  <a:gd name="connsiteY2" fmla="*/ 0 h 152400"/>
                  <a:gd name="connsiteX3" fmla="*/ 47625 w 47625"/>
                  <a:gd name="connsiteY3" fmla="*/ 152400 h 152400"/>
                </a:gdLst>
                <a:ahLst/>
                <a:cxnLst>
                  <a:cxn ang="0">
                    <a:pos x="connsiteX0" y="connsiteY0"/>
                  </a:cxn>
                  <a:cxn ang="0">
                    <a:pos x="connsiteX1" y="connsiteY1"/>
                  </a:cxn>
                  <a:cxn ang="0">
                    <a:pos x="connsiteX2" y="connsiteY2"/>
                  </a:cxn>
                  <a:cxn ang="0">
                    <a:pos x="connsiteX3" y="connsiteY3"/>
                  </a:cxn>
                </a:cxnLst>
                <a:rect l="l" t="t" r="r" b="b"/>
                <a:pathLst>
                  <a:path w="47625" h="152400">
                    <a:moveTo>
                      <a:pt x="0" y="152400"/>
                    </a:moveTo>
                    <a:lnTo>
                      <a:pt x="0" y="0"/>
                    </a:lnTo>
                    <a:lnTo>
                      <a:pt x="47625" y="0"/>
                    </a:lnTo>
                    <a:lnTo>
                      <a:pt x="47625" y="152400"/>
                    </a:lnTo>
                  </a:path>
                </a:pathLst>
              </a:custGeom>
              <a:grpFill/>
              <a:ln w="19050" cap="flat">
                <a:solidFill>
                  <a:srgbClr val="1F497D"/>
                </a:solidFill>
                <a:prstDash val="solid"/>
                <a:miter/>
              </a:ln>
            </p:spPr>
            <p:txBody>
              <a:bodyPr rtlCol="0" anchor="ctr"/>
              <a:lstStyle/>
              <a:p>
                <a:pPr>
                  <a:defRPr/>
                </a:pPr>
                <a:endParaRPr lang="en-GB" kern="0" dirty="0">
                  <a:solidFill>
                    <a:prstClr val="black"/>
                  </a:solidFill>
                </a:endParaRPr>
              </a:p>
            </p:txBody>
          </p:sp>
          <p:sp>
            <p:nvSpPr>
              <p:cNvPr id="75" name="Freeform: Shape 235">
                <a:extLst>
                  <a:ext uri="{FF2B5EF4-FFF2-40B4-BE49-F238E27FC236}">
                    <a16:creationId xmlns:a16="http://schemas.microsoft.com/office/drawing/2014/main" id="{5A4804F5-591A-4477-A382-2D889829FE59}"/>
                  </a:ext>
                </a:extLst>
              </p:cNvPr>
              <p:cNvSpPr/>
              <p:nvPr/>
            </p:nvSpPr>
            <p:spPr>
              <a:xfrm>
                <a:off x="5991225" y="3443287"/>
                <a:ext cx="47625" cy="47625"/>
              </a:xfrm>
              <a:custGeom>
                <a:avLst/>
                <a:gdLst>
                  <a:gd name="connsiteX0" fmla="*/ 47625 w 47625"/>
                  <a:gd name="connsiteY0" fmla="*/ 47625 h 47625"/>
                  <a:gd name="connsiteX1" fmla="*/ 47625 w 47625"/>
                  <a:gd name="connsiteY1" fmla="*/ 0 h 47625"/>
                  <a:gd name="connsiteX2" fmla="*/ 0 w 47625"/>
                  <a:gd name="connsiteY2" fmla="*/ 0 h 47625"/>
                  <a:gd name="connsiteX3" fmla="*/ 0 w 47625"/>
                  <a:gd name="connsiteY3" fmla="*/ 47625 h 47625"/>
                </a:gdLst>
                <a:ahLst/>
                <a:cxnLst>
                  <a:cxn ang="0">
                    <a:pos x="connsiteX0" y="connsiteY0"/>
                  </a:cxn>
                  <a:cxn ang="0">
                    <a:pos x="connsiteX1" y="connsiteY1"/>
                  </a:cxn>
                  <a:cxn ang="0">
                    <a:pos x="connsiteX2" y="connsiteY2"/>
                  </a:cxn>
                  <a:cxn ang="0">
                    <a:pos x="connsiteX3" y="connsiteY3"/>
                  </a:cxn>
                </a:cxnLst>
                <a:rect l="l" t="t" r="r" b="b"/>
                <a:pathLst>
                  <a:path w="47625" h="47625">
                    <a:moveTo>
                      <a:pt x="47625" y="47625"/>
                    </a:moveTo>
                    <a:lnTo>
                      <a:pt x="47625" y="0"/>
                    </a:lnTo>
                    <a:lnTo>
                      <a:pt x="0" y="0"/>
                    </a:lnTo>
                    <a:lnTo>
                      <a:pt x="0" y="47625"/>
                    </a:lnTo>
                  </a:path>
                </a:pathLst>
              </a:custGeom>
              <a:grpFill/>
              <a:ln w="19050" cap="flat">
                <a:solidFill>
                  <a:srgbClr val="1F497D"/>
                </a:solidFill>
                <a:prstDash val="solid"/>
                <a:miter/>
              </a:ln>
            </p:spPr>
            <p:txBody>
              <a:bodyPr rtlCol="0" anchor="ctr"/>
              <a:lstStyle/>
              <a:p>
                <a:pPr>
                  <a:defRPr/>
                </a:pPr>
                <a:endParaRPr lang="en-GB" kern="0" dirty="0">
                  <a:solidFill>
                    <a:prstClr val="black"/>
                  </a:solidFill>
                </a:endParaRPr>
              </a:p>
            </p:txBody>
          </p:sp>
          <p:sp>
            <p:nvSpPr>
              <p:cNvPr id="76" name="Freeform: Shape 236">
                <a:extLst>
                  <a:ext uri="{FF2B5EF4-FFF2-40B4-BE49-F238E27FC236}">
                    <a16:creationId xmlns:a16="http://schemas.microsoft.com/office/drawing/2014/main" id="{643B3093-06F0-448E-A3DF-404D5EEB6AE9}"/>
                  </a:ext>
                </a:extLst>
              </p:cNvPr>
              <p:cNvSpPr/>
              <p:nvPr/>
            </p:nvSpPr>
            <p:spPr>
              <a:xfrm>
                <a:off x="5962650" y="3490912"/>
                <a:ext cx="247650" cy="9525"/>
              </a:xfrm>
              <a:custGeom>
                <a:avLst/>
                <a:gdLst>
                  <a:gd name="connsiteX0" fmla="*/ 0 w 247650"/>
                  <a:gd name="connsiteY0" fmla="*/ 0 h 0"/>
                  <a:gd name="connsiteX1" fmla="*/ 247650 w 247650"/>
                  <a:gd name="connsiteY1" fmla="*/ 0 h 0"/>
                </a:gdLst>
                <a:ahLst/>
                <a:cxnLst>
                  <a:cxn ang="0">
                    <a:pos x="connsiteX0" y="connsiteY0"/>
                  </a:cxn>
                  <a:cxn ang="0">
                    <a:pos x="connsiteX1" y="connsiteY1"/>
                  </a:cxn>
                </a:cxnLst>
                <a:rect l="l" t="t" r="r" b="b"/>
                <a:pathLst>
                  <a:path w="247650">
                    <a:moveTo>
                      <a:pt x="0" y="0"/>
                    </a:moveTo>
                    <a:lnTo>
                      <a:pt x="247650" y="0"/>
                    </a:lnTo>
                  </a:path>
                </a:pathLst>
              </a:custGeom>
              <a:grpFill/>
              <a:ln w="19050" cap="flat">
                <a:solidFill>
                  <a:srgbClr val="1F497D"/>
                </a:solidFill>
                <a:prstDash val="solid"/>
                <a:miter/>
              </a:ln>
            </p:spPr>
            <p:txBody>
              <a:bodyPr rtlCol="0" anchor="ctr"/>
              <a:lstStyle/>
              <a:p>
                <a:pPr>
                  <a:defRPr/>
                </a:pPr>
                <a:endParaRPr lang="en-GB" kern="0" dirty="0">
                  <a:solidFill>
                    <a:prstClr val="black"/>
                  </a:solidFill>
                </a:endParaRPr>
              </a:p>
            </p:txBody>
          </p:sp>
        </p:grpSp>
      </p:grpSp>
      <p:grpSp>
        <p:nvGrpSpPr>
          <p:cNvPr id="77" name="Group 76">
            <a:extLst>
              <a:ext uri="{FF2B5EF4-FFF2-40B4-BE49-F238E27FC236}">
                <a16:creationId xmlns:a16="http://schemas.microsoft.com/office/drawing/2014/main" id="{C92AE55D-2001-402B-8A92-762E4D655733}"/>
              </a:ext>
            </a:extLst>
          </p:cNvPr>
          <p:cNvGrpSpPr/>
          <p:nvPr/>
        </p:nvGrpSpPr>
        <p:grpSpPr>
          <a:xfrm>
            <a:off x="4857968" y="1725958"/>
            <a:ext cx="1193720" cy="1028167"/>
            <a:chOff x="3411256" y="4806183"/>
            <a:chExt cx="986400" cy="849600"/>
          </a:xfrm>
          <a:solidFill>
            <a:sysClr val="window" lastClr="FFFFFF"/>
          </a:solidFill>
        </p:grpSpPr>
        <p:sp>
          <p:nvSpPr>
            <p:cNvPr id="78" name="Hexagon 77">
              <a:extLst>
                <a:ext uri="{FF2B5EF4-FFF2-40B4-BE49-F238E27FC236}">
                  <a16:creationId xmlns:a16="http://schemas.microsoft.com/office/drawing/2014/main" id="{47C24E79-919B-46AE-A2A5-6D4CCC942837}"/>
                </a:ext>
              </a:extLst>
            </p:cNvPr>
            <p:cNvSpPr/>
            <p:nvPr/>
          </p:nvSpPr>
          <p:spPr>
            <a:xfrm>
              <a:off x="3411256" y="4806183"/>
              <a:ext cx="986400" cy="849600"/>
            </a:xfrm>
            <a:prstGeom prst="hexagon">
              <a:avLst/>
            </a:prstGeom>
            <a:grpFill/>
            <a:ln w="19050" cap="flat" cmpd="sng" algn="ctr">
              <a:solidFill>
                <a:srgbClr val="1F497D"/>
              </a:solidFill>
              <a:prstDash val="solid"/>
              <a:miter lim="800000"/>
            </a:ln>
            <a:effectLst/>
          </p:spPr>
          <p:txBody>
            <a:bodyPr rtlCol="0" anchor="ctr"/>
            <a:lstStyle/>
            <a:p>
              <a:pPr algn="ctr">
                <a:defRPr/>
              </a:pPr>
              <a:endParaRPr lang="en-GB" kern="0" dirty="0">
                <a:solidFill>
                  <a:prstClr val="white"/>
                </a:solidFill>
                <a:latin typeface="Arial" panose="020B0604020202020204"/>
              </a:endParaRPr>
            </a:p>
          </p:txBody>
        </p:sp>
        <p:grpSp>
          <p:nvGrpSpPr>
            <p:cNvPr id="79" name="Graphic 36">
              <a:extLst>
                <a:ext uri="{FF2B5EF4-FFF2-40B4-BE49-F238E27FC236}">
                  <a16:creationId xmlns:a16="http://schemas.microsoft.com/office/drawing/2014/main" id="{402D476A-6561-4B2C-ABFF-D0CC49482094}"/>
                </a:ext>
              </a:extLst>
            </p:cNvPr>
            <p:cNvGrpSpPr/>
            <p:nvPr/>
          </p:nvGrpSpPr>
          <p:grpSpPr>
            <a:xfrm>
              <a:off x="3641268" y="4989727"/>
              <a:ext cx="526376" cy="482512"/>
              <a:chOff x="5867400" y="3219450"/>
              <a:chExt cx="457200" cy="419100"/>
            </a:xfrm>
            <a:grpFill/>
          </p:grpSpPr>
          <p:sp>
            <p:nvSpPr>
              <p:cNvPr id="80" name="Freeform: Shape 186">
                <a:extLst>
                  <a:ext uri="{FF2B5EF4-FFF2-40B4-BE49-F238E27FC236}">
                    <a16:creationId xmlns:a16="http://schemas.microsoft.com/office/drawing/2014/main" id="{5E615720-5559-477B-8196-48474229DD5C}"/>
                  </a:ext>
                </a:extLst>
              </p:cNvPr>
              <p:cNvSpPr/>
              <p:nvPr/>
            </p:nvSpPr>
            <p:spPr>
              <a:xfrm>
                <a:off x="5876925" y="3228975"/>
                <a:ext cx="428625" cy="400050"/>
              </a:xfrm>
              <a:custGeom>
                <a:avLst/>
                <a:gdLst>
                  <a:gd name="connsiteX0" fmla="*/ 200025 w 428625"/>
                  <a:gd name="connsiteY0" fmla="*/ 400050 h 400050"/>
                  <a:gd name="connsiteX1" fmla="*/ 0 w 428625"/>
                  <a:gd name="connsiteY1" fmla="*/ 200025 h 400050"/>
                  <a:gd name="connsiteX2" fmla="*/ 200025 w 428625"/>
                  <a:gd name="connsiteY2" fmla="*/ 0 h 400050"/>
                  <a:gd name="connsiteX3" fmla="*/ 400050 w 428625"/>
                  <a:gd name="connsiteY3" fmla="*/ 200025 h 400050"/>
                  <a:gd name="connsiteX4" fmla="*/ 400050 w 428625"/>
                  <a:gd name="connsiteY4" fmla="*/ 219075 h 400050"/>
                  <a:gd name="connsiteX5" fmla="*/ 428625 w 428625"/>
                  <a:gd name="connsiteY5" fmla="*/ 219075 h 400050"/>
                  <a:gd name="connsiteX6" fmla="*/ 371475 w 428625"/>
                  <a:gd name="connsiteY6" fmla="*/ 304800 h 400050"/>
                  <a:gd name="connsiteX7" fmla="*/ 314325 w 428625"/>
                  <a:gd name="connsiteY7" fmla="*/ 219075 h 400050"/>
                  <a:gd name="connsiteX8" fmla="*/ 342900 w 428625"/>
                  <a:gd name="connsiteY8" fmla="*/ 219075 h 400050"/>
                  <a:gd name="connsiteX9" fmla="*/ 342900 w 428625"/>
                  <a:gd name="connsiteY9" fmla="*/ 200025 h 400050"/>
                  <a:gd name="connsiteX10" fmla="*/ 200025 w 428625"/>
                  <a:gd name="connsiteY10" fmla="*/ 57150 h 400050"/>
                  <a:gd name="connsiteX11" fmla="*/ 57150 w 428625"/>
                  <a:gd name="connsiteY11" fmla="*/ 200025 h 400050"/>
                  <a:gd name="connsiteX12" fmla="*/ 200025 w 428625"/>
                  <a:gd name="connsiteY12" fmla="*/ 342900 h 400050"/>
                  <a:gd name="connsiteX13" fmla="*/ 305467 w 428625"/>
                  <a:gd name="connsiteY13" fmla="*/ 295942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28625" h="400050">
                    <a:moveTo>
                      <a:pt x="200025" y="400050"/>
                    </a:moveTo>
                    <a:cubicBezTo>
                      <a:pt x="89535" y="400050"/>
                      <a:pt x="0" y="310515"/>
                      <a:pt x="0" y="200025"/>
                    </a:cubicBezTo>
                    <a:cubicBezTo>
                      <a:pt x="0" y="89535"/>
                      <a:pt x="89535" y="0"/>
                      <a:pt x="200025" y="0"/>
                    </a:cubicBezTo>
                    <a:cubicBezTo>
                      <a:pt x="310515" y="0"/>
                      <a:pt x="400050" y="89535"/>
                      <a:pt x="400050" y="200025"/>
                    </a:cubicBezTo>
                    <a:lnTo>
                      <a:pt x="400050" y="219075"/>
                    </a:lnTo>
                    <a:lnTo>
                      <a:pt x="428625" y="219075"/>
                    </a:lnTo>
                    <a:lnTo>
                      <a:pt x="371475" y="304800"/>
                    </a:lnTo>
                    <a:lnTo>
                      <a:pt x="314325" y="219075"/>
                    </a:lnTo>
                    <a:lnTo>
                      <a:pt x="342900" y="219075"/>
                    </a:lnTo>
                    <a:lnTo>
                      <a:pt x="342900" y="200025"/>
                    </a:lnTo>
                    <a:cubicBezTo>
                      <a:pt x="342900" y="121158"/>
                      <a:pt x="278892" y="57150"/>
                      <a:pt x="200025" y="57150"/>
                    </a:cubicBezTo>
                    <a:cubicBezTo>
                      <a:pt x="121158" y="57150"/>
                      <a:pt x="57150" y="121158"/>
                      <a:pt x="57150" y="200025"/>
                    </a:cubicBezTo>
                    <a:cubicBezTo>
                      <a:pt x="57150" y="278892"/>
                      <a:pt x="121158" y="342900"/>
                      <a:pt x="200025" y="342900"/>
                    </a:cubicBezTo>
                    <a:cubicBezTo>
                      <a:pt x="241935" y="342900"/>
                      <a:pt x="279368" y="324707"/>
                      <a:pt x="305467" y="295942"/>
                    </a:cubicBezTo>
                  </a:path>
                </a:pathLst>
              </a:custGeom>
              <a:grpFill/>
              <a:ln w="19050" cap="flat">
                <a:solidFill>
                  <a:srgbClr val="1F497D"/>
                </a:solidFill>
                <a:prstDash val="solid"/>
                <a:miter/>
              </a:ln>
            </p:spPr>
            <p:txBody>
              <a:bodyPr rtlCol="0" anchor="ctr"/>
              <a:lstStyle/>
              <a:p>
                <a:pPr>
                  <a:defRPr/>
                </a:pPr>
                <a:endParaRPr lang="en-GB" kern="0" dirty="0">
                  <a:solidFill>
                    <a:prstClr val="black"/>
                  </a:solidFill>
                </a:endParaRPr>
              </a:p>
            </p:txBody>
          </p:sp>
          <p:sp>
            <p:nvSpPr>
              <p:cNvPr id="81" name="Freeform: Shape 187">
                <a:extLst>
                  <a:ext uri="{FF2B5EF4-FFF2-40B4-BE49-F238E27FC236}">
                    <a16:creationId xmlns:a16="http://schemas.microsoft.com/office/drawing/2014/main" id="{488737C8-5ABB-479A-ABFC-899F321B92E6}"/>
                  </a:ext>
                </a:extLst>
              </p:cNvPr>
              <p:cNvSpPr/>
              <p:nvPr/>
            </p:nvSpPr>
            <p:spPr>
              <a:xfrm>
                <a:off x="6076950" y="3333750"/>
                <a:ext cx="57150" cy="142875"/>
              </a:xfrm>
              <a:custGeom>
                <a:avLst/>
                <a:gdLst>
                  <a:gd name="connsiteX0" fmla="*/ 0 w 57150"/>
                  <a:gd name="connsiteY0" fmla="*/ 0 h 142875"/>
                  <a:gd name="connsiteX1" fmla="*/ 0 w 57150"/>
                  <a:gd name="connsiteY1" fmla="*/ 104775 h 142875"/>
                  <a:gd name="connsiteX2" fmla="*/ 57150 w 57150"/>
                  <a:gd name="connsiteY2" fmla="*/ 142875 h 142875"/>
                </a:gdLst>
                <a:ahLst/>
                <a:cxnLst>
                  <a:cxn ang="0">
                    <a:pos x="connsiteX0" y="connsiteY0"/>
                  </a:cxn>
                  <a:cxn ang="0">
                    <a:pos x="connsiteX1" y="connsiteY1"/>
                  </a:cxn>
                  <a:cxn ang="0">
                    <a:pos x="connsiteX2" y="connsiteY2"/>
                  </a:cxn>
                </a:cxnLst>
                <a:rect l="l" t="t" r="r" b="b"/>
                <a:pathLst>
                  <a:path w="57150" h="142875">
                    <a:moveTo>
                      <a:pt x="0" y="0"/>
                    </a:moveTo>
                    <a:lnTo>
                      <a:pt x="0" y="104775"/>
                    </a:lnTo>
                    <a:lnTo>
                      <a:pt x="57150" y="142875"/>
                    </a:lnTo>
                  </a:path>
                </a:pathLst>
              </a:custGeom>
              <a:grpFill/>
              <a:ln w="19050" cap="flat">
                <a:solidFill>
                  <a:srgbClr val="1F497D"/>
                </a:solidFill>
                <a:prstDash val="solid"/>
                <a:miter/>
              </a:ln>
            </p:spPr>
            <p:txBody>
              <a:bodyPr rtlCol="0" anchor="ctr"/>
              <a:lstStyle/>
              <a:p>
                <a:pPr>
                  <a:defRPr/>
                </a:pPr>
                <a:endParaRPr lang="en-GB" kern="0" dirty="0">
                  <a:solidFill>
                    <a:prstClr val="black"/>
                  </a:solidFill>
                </a:endParaRPr>
              </a:p>
            </p:txBody>
          </p:sp>
        </p:grpSp>
      </p:grpSp>
      <p:grpSp>
        <p:nvGrpSpPr>
          <p:cNvPr id="82" name="Group 81">
            <a:extLst>
              <a:ext uri="{FF2B5EF4-FFF2-40B4-BE49-F238E27FC236}">
                <a16:creationId xmlns:a16="http://schemas.microsoft.com/office/drawing/2014/main" id="{9A22D15B-C09F-4828-B4C4-F4BC366716FD}"/>
              </a:ext>
            </a:extLst>
          </p:cNvPr>
          <p:cNvGrpSpPr/>
          <p:nvPr/>
        </p:nvGrpSpPr>
        <p:grpSpPr>
          <a:xfrm>
            <a:off x="3937819" y="3836226"/>
            <a:ext cx="1193720" cy="1040111"/>
            <a:chOff x="7314342" y="2692747"/>
            <a:chExt cx="1449022" cy="1262558"/>
          </a:xfrm>
          <a:solidFill>
            <a:sysClr val="window" lastClr="FFFFFF"/>
          </a:solidFill>
        </p:grpSpPr>
        <p:sp>
          <p:nvSpPr>
            <p:cNvPr id="83" name="Hexagon 82">
              <a:extLst>
                <a:ext uri="{FF2B5EF4-FFF2-40B4-BE49-F238E27FC236}">
                  <a16:creationId xmlns:a16="http://schemas.microsoft.com/office/drawing/2014/main" id="{671B10C7-B707-4A92-9A41-2658604919FA}"/>
                </a:ext>
              </a:extLst>
            </p:cNvPr>
            <p:cNvSpPr/>
            <p:nvPr/>
          </p:nvSpPr>
          <p:spPr>
            <a:xfrm>
              <a:off x="7314342" y="2692747"/>
              <a:ext cx="1449022" cy="1262558"/>
            </a:xfrm>
            <a:prstGeom prst="hexagon">
              <a:avLst/>
            </a:prstGeom>
            <a:grpFill/>
            <a:ln w="19050" cap="flat" cmpd="sng" algn="ctr">
              <a:solidFill>
                <a:srgbClr val="1F497D"/>
              </a:solidFill>
              <a:prstDash val="solid"/>
              <a:miter lim="800000"/>
            </a:ln>
            <a:effectLst/>
          </p:spPr>
          <p:txBody>
            <a:bodyPr rtlCol="0" anchor="ctr"/>
            <a:lstStyle/>
            <a:p>
              <a:pPr algn="ctr">
                <a:defRPr/>
              </a:pPr>
              <a:endParaRPr lang="en-GB" sz="2800" kern="0" dirty="0">
                <a:solidFill>
                  <a:srgbClr val="1F497D"/>
                </a:solidFill>
                <a:latin typeface="Arial" panose="020B0604020202020204"/>
              </a:endParaRPr>
            </a:p>
          </p:txBody>
        </p:sp>
        <p:grpSp>
          <p:nvGrpSpPr>
            <p:cNvPr id="84" name="Graphic 9">
              <a:extLst>
                <a:ext uri="{FF2B5EF4-FFF2-40B4-BE49-F238E27FC236}">
                  <a16:creationId xmlns:a16="http://schemas.microsoft.com/office/drawing/2014/main" id="{F95C5544-7162-4B51-B315-5CCB2894685A}"/>
                </a:ext>
              </a:extLst>
            </p:cNvPr>
            <p:cNvGrpSpPr/>
            <p:nvPr/>
          </p:nvGrpSpPr>
          <p:grpSpPr>
            <a:xfrm>
              <a:off x="7700718" y="2946574"/>
              <a:ext cx="676269" cy="754905"/>
              <a:chOff x="5891212" y="3200400"/>
              <a:chExt cx="409575" cy="457200"/>
            </a:xfrm>
            <a:grpFill/>
          </p:grpSpPr>
          <p:sp>
            <p:nvSpPr>
              <p:cNvPr id="85" name="Freeform: Shape 11">
                <a:extLst>
                  <a:ext uri="{FF2B5EF4-FFF2-40B4-BE49-F238E27FC236}">
                    <a16:creationId xmlns:a16="http://schemas.microsoft.com/office/drawing/2014/main" id="{CA0D64F2-5C60-4551-88E9-2267E430CC51}"/>
                  </a:ext>
                </a:extLst>
              </p:cNvPr>
              <p:cNvSpPr/>
              <p:nvPr/>
            </p:nvSpPr>
            <p:spPr>
              <a:xfrm>
                <a:off x="5961697" y="3272885"/>
                <a:ext cx="266700" cy="304800"/>
              </a:xfrm>
              <a:custGeom>
                <a:avLst/>
                <a:gdLst>
                  <a:gd name="connsiteX0" fmla="*/ 182023 w 266700"/>
                  <a:gd name="connsiteY0" fmla="*/ 313372 h 304800"/>
                  <a:gd name="connsiteX1" fmla="*/ 182023 w 266700"/>
                  <a:gd name="connsiteY1" fmla="*/ 293942 h 304800"/>
                  <a:gd name="connsiteX2" fmla="*/ 226790 w 266700"/>
                  <a:gd name="connsiteY2" fmla="*/ 226790 h 304800"/>
                  <a:gd name="connsiteX3" fmla="*/ 268796 w 266700"/>
                  <a:gd name="connsiteY3" fmla="*/ 126016 h 304800"/>
                  <a:gd name="connsiteX4" fmla="*/ 134398 w 266700"/>
                  <a:gd name="connsiteY4" fmla="*/ 0 h 304800"/>
                  <a:gd name="connsiteX5" fmla="*/ 0 w 266700"/>
                  <a:gd name="connsiteY5" fmla="*/ 126016 h 304800"/>
                  <a:gd name="connsiteX6" fmla="*/ 42005 w 266700"/>
                  <a:gd name="connsiteY6" fmla="*/ 226790 h 304800"/>
                  <a:gd name="connsiteX7" fmla="*/ 86773 w 266700"/>
                  <a:gd name="connsiteY7" fmla="*/ 293942 h 304800"/>
                  <a:gd name="connsiteX8" fmla="*/ 86773 w 266700"/>
                  <a:gd name="connsiteY8" fmla="*/ 313372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6700" h="304800">
                    <a:moveTo>
                      <a:pt x="182023" y="313372"/>
                    </a:moveTo>
                    <a:lnTo>
                      <a:pt x="182023" y="293942"/>
                    </a:lnTo>
                    <a:cubicBezTo>
                      <a:pt x="182023" y="260604"/>
                      <a:pt x="201168" y="251650"/>
                      <a:pt x="226790" y="226790"/>
                    </a:cubicBezTo>
                    <a:cubicBezTo>
                      <a:pt x="249936" y="204407"/>
                      <a:pt x="268796" y="169926"/>
                      <a:pt x="268796" y="126016"/>
                    </a:cubicBezTo>
                    <a:cubicBezTo>
                      <a:pt x="268796" y="56388"/>
                      <a:pt x="206121" y="0"/>
                      <a:pt x="134398" y="0"/>
                    </a:cubicBezTo>
                    <a:cubicBezTo>
                      <a:pt x="62674" y="0"/>
                      <a:pt x="0" y="56388"/>
                      <a:pt x="0" y="126016"/>
                    </a:cubicBezTo>
                    <a:cubicBezTo>
                      <a:pt x="0" y="170021"/>
                      <a:pt x="18860" y="204407"/>
                      <a:pt x="42005" y="226790"/>
                    </a:cubicBezTo>
                    <a:cubicBezTo>
                      <a:pt x="67723" y="251746"/>
                      <a:pt x="86773" y="260604"/>
                      <a:pt x="86773" y="293942"/>
                    </a:cubicBezTo>
                    <a:lnTo>
                      <a:pt x="86773" y="313372"/>
                    </a:lnTo>
                  </a:path>
                </a:pathLst>
              </a:custGeom>
              <a:grpFill/>
              <a:ln w="19050" cap="flat">
                <a:solidFill>
                  <a:srgbClr val="1F497D"/>
                </a:solidFill>
                <a:prstDash val="solid"/>
                <a:round/>
              </a:ln>
            </p:spPr>
            <p:txBody>
              <a:bodyPr rtlCol="0" anchor="ctr"/>
              <a:lstStyle/>
              <a:p>
                <a:pPr>
                  <a:defRPr/>
                </a:pPr>
                <a:endParaRPr lang="en-GB" kern="0" dirty="0">
                  <a:solidFill>
                    <a:prstClr val="black"/>
                  </a:solidFill>
                </a:endParaRPr>
              </a:p>
            </p:txBody>
          </p:sp>
          <p:sp>
            <p:nvSpPr>
              <p:cNvPr id="86" name="Freeform: Shape 12">
                <a:extLst>
                  <a:ext uri="{FF2B5EF4-FFF2-40B4-BE49-F238E27FC236}">
                    <a16:creationId xmlns:a16="http://schemas.microsoft.com/office/drawing/2014/main" id="{CFE08FB7-16D6-45CF-A593-60EB5F9FD223}"/>
                  </a:ext>
                </a:extLst>
              </p:cNvPr>
              <p:cNvSpPr/>
              <p:nvPr/>
            </p:nvSpPr>
            <p:spPr>
              <a:xfrm>
                <a:off x="6038945" y="3605308"/>
                <a:ext cx="114300" cy="9525"/>
              </a:xfrm>
              <a:custGeom>
                <a:avLst/>
                <a:gdLst>
                  <a:gd name="connsiteX0" fmla="*/ 0 w 114300"/>
                  <a:gd name="connsiteY0" fmla="*/ 0 h 0"/>
                  <a:gd name="connsiteX1" fmla="*/ 114300 w 114300"/>
                  <a:gd name="connsiteY1" fmla="*/ 0 h 0"/>
                </a:gdLst>
                <a:ahLst/>
                <a:cxnLst>
                  <a:cxn ang="0">
                    <a:pos x="connsiteX0" y="connsiteY0"/>
                  </a:cxn>
                  <a:cxn ang="0">
                    <a:pos x="connsiteX1" y="connsiteY1"/>
                  </a:cxn>
                </a:cxnLst>
                <a:rect l="l" t="t" r="r" b="b"/>
                <a:pathLst>
                  <a:path w="114300">
                    <a:moveTo>
                      <a:pt x="0" y="0"/>
                    </a:moveTo>
                    <a:lnTo>
                      <a:pt x="114300" y="0"/>
                    </a:lnTo>
                  </a:path>
                </a:pathLst>
              </a:custGeom>
              <a:grpFill/>
              <a:ln w="19050" cap="flat">
                <a:solidFill>
                  <a:srgbClr val="1F497D"/>
                </a:solidFill>
                <a:prstDash val="solid"/>
                <a:round/>
              </a:ln>
            </p:spPr>
            <p:txBody>
              <a:bodyPr rtlCol="0" anchor="ctr"/>
              <a:lstStyle/>
              <a:p>
                <a:pPr>
                  <a:defRPr/>
                </a:pPr>
                <a:endParaRPr lang="en-GB" kern="0" dirty="0">
                  <a:solidFill>
                    <a:prstClr val="black"/>
                  </a:solidFill>
                </a:endParaRPr>
              </a:p>
            </p:txBody>
          </p:sp>
          <p:sp>
            <p:nvSpPr>
              <p:cNvPr id="87" name="Freeform: Shape 13">
                <a:extLst>
                  <a:ext uri="{FF2B5EF4-FFF2-40B4-BE49-F238E27FC236}">
                    <a16:creationId xmlns:a16="http://schemas.microsoft.com/office/drawing/2014/main" id="{C0439340-B3D4-42F5-BF96-7BF930122155}"/>
                  </a:ext>
                </a:extLst>
              </p:cNvPr>
              <p:cNvSpPr/>
              <p:nvPr/>
            </p:nvSpPr>
            <p:spPr>
              <a:xfrm>
                <a:off x="6048470" y="3633883"/>
                <a:ext cx="95250" cy="9525"/>
              </a:xfrm>
              <a:custGeom>
                <a:avLst/>
                <a:gdLst>
                  <a:gd name="connsiteX0" fmla="*/ 95250 w 95250"/>
                  <a:gd name="connsiteY0" fmla="*/ 0 h 9525"/>
                  <a:gd name="connsiteX1" fmla="*/ 76200 w 95250"/>
                  <a:gd name="connsiteY1" fmla="*/ 0 h 9525"/>
                  <a:gd name="connsiteX2" fmla="*/ 66675 w 95250"/>
                  <a:gd name="connsiteY2" fmla="*/ 9525 h 9525"/>
                  <a:gd name="connsiteX3" fmla="*/ 47625 w 95250"/>
                  <a:gd name="connsiteY3" fmla="*/ 9525 h 9525"/>
                  <a:gd name="connsiteX4" fmla="*/ 28575 w 95250"/>
                  <a:gd name="connsiteY4" fmla="*/ 9525 h 9525"/>
                  <a:gd name="connsiteX5" fmla="*/ 19050 w 95250"/>
                  <a:gd name="connsiteY5" fmla="*/ 0 h 9525"/>
                  <a:gd name="connsiteX6" fmla="*/ 0 w 95250"/>
                  <a:gd name="connsiteY6" fmla="*/ 0 h 9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5250" h="9525">
                    <a:moveTo>
                      <a:pt x="95250" y="0"/>
                    </a:moveTo>
                    <a:lnTo>
                      <a:pt x="76200" y="0"/>
                    </a:lnTo>
                    <a:lnTo>
                      <a:pt x="66675" y="9525"/>
                    </a:lnTo>
                    <a:lnTo>
                      <a:pt x="47625" y="9525"/>
                    </a:lnTo>
                    <a:lnTo>
                      <a:pt x="28575" y="9525"/>
                    </a:lnTo>
                    <a:lnTo>
                      <a:pt x="19050" y="0"/>
                    </a:lnTo>
                    <a:lnTo>
                      <a:pt x="0" y="0"/>
                    </a:lnTo>
                  </a:path>
                </a:pathLst>
              </a:custGeom>
              <a:grpFill/>
              <a:ln w="19050" cap="flat">
                <a:solidFill>
                  <a:srgbClr val="1F497D"/>
                </a:solidFill>
                <a:prstDash val="solid"/>
                <a:round/>
              </a:ln>
            </p:spPr>
            <p:txBody>
              <a:bodyPr rtlCol="0" anchor="ctr"/>
              <a:lstStyle/>
              <a:p>
                <a:pPr>
                  <a:defRPr/>
                </a:pPr>
                <a:endParaRPr lang="en-GB" kern="0" dirty="0">
                  <a:solidFill>
                    <a:prstClr val="black"/>
                  </a:solidFill>
                </a:endParaRPr>
              </a:p>
            </p:txBody>
          </p:sp>
          <p:sp>
            <p:nvSpPr>
              <p:cNvPr id="88" name="Freeform: Shape 15">
                <a:extLst>
                  <a:ext uri="{FF2B5EF4-FFF2-40B4-BE49-F238E27FC236}">
                    <a16:creationId xmlns:a16="http://schemas.microsoft.com/office/drawing/2014/main" id="{CFCD24A2-4016-4A3B-B1A4-F477C788C0E7}"/>
                  </a:ext>
                </a:extLst>
              </p:cNvPr>
              <p:cNvSpPr/>
              <p:nvPr/>
            </p:nvSpPr>
            <p:spPr>
              <a:xfrm>
                <a:off x="6067520" y="3576733"/>
                <a:ext cx="57150" cy="9525"/>
              </a:xfrm>
              <a:custGeom>
                <a:avLst/>
                <a:gdLst>
                  <a:gd name="connsiteX0" fmla="*/ 0 w 57150"/>
                  <a:gd name="connsiteY0" fmla="*/ 0 h 0"/>
                  <a:gd name="connsiteX1" fmla="*/ 57150 w 57150"/>
                  <a:gd name="connsiteY1" fmla="*/ 0 h 0"/>
                </a:gdLst>
                <a:ahLst/>
                <a:cxnLst>
                  <a:cxn ang="0">
                    <a:pos x="connsiteX0" y="connsiteY0"/>
                  </a:cxn>
                  <a:cxn ang="0">
                    <a:pos x="connsiteX1" y="connsiteY1"/>
                  </a:cxn>
                </a:cxnLst>
                <a:rect l="l" t="t" r="r" b="b"/>
                <a:pathLst>
                  <a:path w="57150">
                    <a:moveTo>
                      <a:pt x="0" y="0"/>
                    </a:moveTo>
                    <a:lnTo>
                      <a:pt x="57150" y="0"/>
                    </a:lnTo>
                  </a:path>
                </a:pathLst>
              </a:custGeom>
              <a:grpFill/>
              <a:ln w="19050" cap="flat">
                <a:solidFill>
                  <a:srgbClr val="1F497D"/>
                </a:solidFill>
                <a:prstDash val="solid"/>
                <a:round/>
              </a:ln>
            </p:spPr>
            <p:txBody>
              <a:bodyPr rtlCol="0" anchor="ctr"/>
              <a:lstStyle/>
              <a:p>
                <a:pPr>
                  <a:defRPr/>
                </a:pPr>
                <a:endParaRPr lang="en-GB" kern="0" dirty="0">
                  <a:solidFill>
                    <a:prstClr val="black"/>
                  </a:solidFill>
                </a:endParaRPr>
              </a:p>
            </p:txBody>
          </p:sp>
          <p:sp>
            <p:nvSpPr>
              <p:cNvPr id="89" name="Freeform: Shape 16">
                <a:extLst>
                  <a:ext uri="{FF2B5EF4-FFF2-40B4-BE49-F238E27FC236}">
                    <a16:creationId xmlns:a16="http://schemas.microsoft.com/office/drawing/2014/main" id="{3CEE25F3-DD52-4E73-B624-E9D366E993CF}"/>
                  </a:ext>
                </a:extLst>
              </p:cNvPr>
              <p:cNvSpPr/>
              <p:nvPr/>
            </p:nvSpPr>
            <p:spPr>
              <a:xfrm>
                <a:off x="6041898" y="3202877"/>
                <a:ext cx="9525" cy="28575"/>
              </a:xfrm>
              <a:custGeom>
                <a:avLst/>
                <a:gdLst>
                  <a:gd name="connsiteX0" fmla="*/ 9811 w 9525"/>
                  <a:gd name="connsiteY0" fmla="*/ 36767 h 28575"/>
                  <a:gd name="connsiteX1" fmla="*/ 0 w 9525"/>
                  <a:gd name="connsiteY1" fmla="*/ 0 h 28575"/>
                </a:gdLst>
                <a:ahLst/>
                <a:cxnLst>
                  <a:cxn ang="0">
                    <a:pos x="connsiteX0" y="connsiteY0"/>
                  </a:cxn>
                  <a:cxn ang="0">
                    <a:pos x="connsiteX1" y="connsiteY1"/>
                  </a:cxn>
                </a:cxnLst>
                <a:rect l="l" t="t" r="r" b="b"/>
                <a:pathLst>
                  <a:path w="9525" h="28575">
                    <a:moveTo>
                      <a:pt x="9811" y="36767"/>
                    </a:moveTo>
                    <a:lnTo>
                      <a:pt x="0" y="0"/>
                    </a:lnTo>
                  </a:path>
                </a:pathLst>
              </a:custGeom>
              <a:grpFill/>
              <a:ln w="19050" cap="flat">
                <a:solidFill>
                  <a:srgbClr val="1F497D"/>
                </a:solidFill>
                <a:prstDash val="solid"/>
                <a:round/>
              </a:ln>
            </p:spPr>
            <p:txBody>
              <a:bodyPr rtlCol="0" anchor="ctr"/>
              <a:lstStyle/>
              <a:p>
                <a:pPr>
                  <a:defRPr/>
                </a:pPr>
                <a:endParaRPr lang="en-GB" kern="0" dirty="0">
                  <a:solidFill>
                    <a:prstClr val="black"/>
                  </a:solidFill>
                </a:endParaRPr>
              </a:p>
            </p:txBody>
          </p:sp>
          <p:sp>
            <p:nvSpPr>
              <p:cNvPr id="90" name="Freeform: Shape 17">
                <a:extLst>
                  <a:ext uri="{FF2B5EF4-FFF2-40B4-BE49-F238E27FC236}">
                    <a16:creationId xmlns:a16="http://schemas.microsoft.com/office/drawing/2014/main" id="{2D7E12C2-9A4B-4AC5-A375-B6D7A666A670}"/>
                  </a:ext>
                </a:extLst>
              </p:cNvPr>
              <p:cNvSpPr/>
              <p:nvPr/>
            </p:nvSpPr>
            <p:spPr>
              <a:xfrm>
                <a:off x="5947886" y="3257074"/>
                <a:ext cx="19050" cy="19050"/>
              </a:xfrm>
              <a:custGeom>
                <a:avLst/>
                <a:gdLst>
                  <a:gd name="connsiteX0" fmla="*/ 26956 w 19050"/>
                  <a:gd name="connsiteY0" fmla="*/ 26956 h 19050"/>
                  <a:gd name="connsiteX1" fmla="*/ 0 w 19050"/>
                  <a:gd name="connsiteY1" fmla="*/ 0 h 19050"/>
                </a:gdLst>
                <a:ahLst/>
                <a:cxnLst>
                  <a:cxn ang="0">
                    <a:pos x="connsiteX0" y="connsiteY0"/>
                  </a:cxn>
                  <a:cxn ang="0">
                    <a:pos x="connsiteX1" y="connsiteY1"/>
                  </a:cxn>
                </a:cxnLst>
                <a:rect l="l" t="t" r="r" b="b"/>
                <a:pathLst>
                  <a:path w="19050" h="19050">
                    <a:moveTo>
                      <a:pt x="26956" y="26956"/>
                    </a:moveTo>
                    <a:lnTo>
                      <a:pt x="0" y="0"/>
                    </a:lnTo>
                  </a:path>
                </a:pathLst>
              </a:custGeom>
              <a:grpFill/>
              <a:ln w="19050" cap="flat">
                <a:solidFill>
                  <a:srgbClr val="1F497D"/>
                </a:solidFill>
                <a:prstDash val="solid"/>
                <a:round/>
              </a:ln>
            </p:spPr>
            <p:txBody>
              <a:bodyPr rtlCol="0" anchor="ctr"/>
              <a:lstStyle/>
              <a:p>
                <a:pPr>
                  <a:defRPr/>
                </a:pPr>
                <a:endParaRPr lang="en-GB" kern="0" dirty="0">
                  <a:solidFill>
                    <a:prstClr val="black"/>
                  </a:solidFill>
                </a:endParaRPr>
              </a:p>
            </p:txBody>
          </p:sp>
          <p:sp>
            <p:nvSpPr>
              <p:cNvPr id="91" name="Freeform: Shape 155">
                <a:extLst>
                  <a:ext uri="{FF2B5EF4-FFF2-40B4-BE49-F238E27FC236}">
                    <a16:creationId xmlns:a16="http://schemas.microsoft.com/office/drawing/2014/main" id="{2DC17E5E-291B-4627-82C6-EB8CDBEBCD95}"/>
                  </a:ext>
                </a:extLst>
              </p:cNvPr>
              <p:cNvSpPr/>
              <p:nvPr/>
            </p:nvSpPr>
            <p:spPr>
              <a:xfrm>
                <a:off x="5893689" y="3351086"/>
                <a:ext cx="28575" cy="9525"/>
              </a:xfrm>
              <a:custGeom>
                <a:avLst/>
                <a:gdLst>
                  <a:gd name="connsiteX0" fmla="*/ 36767 w 28575"/>
                  <a:gd name="connsiteY0" fmla="*/ 9811 h 9525"/>
                  <a:gd name="connsiteX1" fmla="*/ 0 w 28575"/>
                  <a:gd name="connsiteY1" fmla="*/ 0 h 9525"/>
                </a:gdLst>
                <a:ahLst/>
                <a:cxnLst>
                  <a:cxn ang="0">
                    <a:pos x="connsiteX0" y="connsiteY0"/>
                  </a:cxn>
                  <a:cxn ang="0">
                    <a:pos x="connsiteX1" y="connsiteY1"/>
                  </a:cxn>
                </a:cxnLst>
                <a:rect l="l" t="t" r="r" b="b"/>
                <a:pathLst>
                  <a:path w="28575" h="9525">
                    <a:moveTo>
                      <a:pt x="36767" y="9811"/>
                    </a:moveTo>
                    <a:lnTo>
                      <a:pt x="0" y="0"/>
                    </a:lnTo>
                  </a:path>
                </a:pathLst>
              </a:custGeom>
              <a:grpFill/>
              <a:ln w="19050" cap="flat">
                <a:solidFill>
                  <a:srgbClr val="1F497D"/>
                </a:solidFill>
                <a:prstDash val="solid"/>
                <a:round/>
              </a:ln>
            </p:spPr>
            <p:txBody>
              <a:bodyPr rtlCol="0" anchor="ctr"/>
              <a:lstStyle/>
              <a:p>
                <a:pPr>
                  <a:defRPr/>
                </a:pPr>
                <a:endParaRPr lang="en-GB" kern="0" dirty="0">
                  <a:solidFill>
                    <a:prstClr val="black"/>
                  </a:solidFill>
                </a:endParaRPr>
              </a:p>
            </p:txBody>
          </p:sp>
          <p:sp>
            <p:nvSpPr>
              <p:cNvPr id="92" name="Freeform: Shape 156">
                <a:extLst>
                  <a:ext uri="{FF2B5EF4-FFF2-40B4-BE49-F238E27FC236}">
                    <a16:creationId xmlns:a16="http://schemas.microsoft.com/office/drawing/2014/main" id="{50BEEBFC-E8DF-413A-84E1-F5BF74EF1039}"/>
                  </a:ext>
                </a:extLst>
              </p:cNvPr>
              <p:cNvSpPr/>
              <p:nvPr/>
            </p:nvSpPr>
            <p:spPr>
              <a:xfrm>
                <a:off x="5893689" y="3449669"/>
                <a:ext cx="28575" cy="9525"/>
              </a:xfrm>
              <a:custGeom>
                <a:avLst/>
                <a:gdLst>
                  <a:gd name="connsiteX0" fmla="*/ 36767 w 28575"/>
                  <a:gd name="connsiteY0" fmla="*/ 0 h 9525"/>
                  <a:gd name="connsiteX1" fmla="*/ 0 w 28575"/>
                  <a:gd name="connsiteY1" fmla="*/ 9811 h 9525"/>
                </a:gdLst>
                <a:ahLst/>
                <a:cxnLst>
                  <a:cxn ang="0">
                    <a:pos x="connsiteX0" y="connsiteY0"/>
                  </a:cxn>
                  <a:cxn ang="0">
                    <a:pos x="connsiteX1" y="connsiteY1"/>
                  </a:cxn>
                </a:cxnLst>
                <a:rect l="l" t="t" r="r" b="b"/>
                <a:pathLst>
                  <a:path w="28575" h="9525">
                    <a:moveTo>
                      <a:pt x="36767" y="0"/>
                    </a:moveTo>
                    <a:lnTo>
                      <a:pt x="0" y="9811"/>
                    </a:lnTo>
                  </a:path>
                </a:pathLst>
              </a:custGeom>
              <a:grpFill/>
              <a:ln w="19050" cap="flat">
                <a:solidFill>
                  <a:srgbClr val="1F497D"/>
                </a:solidFill>
                <a:prstDash val="solid"/>
                <a:round/>
              </a:ln>
            </p:spPr>
            <p:txBody>
              <a:bodyPr rtlCol="0" anchor="ctr"/>
              <a:lstStyle/>
              <a:p>
                <a:pPr>
                  <a:defRPr/>
                </a:pPr>
                <a:endParaRPr lang="en-GB" kern="0" dirty="0">
                  <a:solidFill>
                    <a:prstClr val="black"/>
                  </a:solidFill>
                </a:endParaRPr>
              </a:p>
            </p:txBody>
          </p:sp>
          <p:sp>
            <p:nvSpPr>
              <p:cNvPr id="93" name="Freeform: Shape 157">
                <a:extLst>
                  <a:ext uri="{FF2B5EF4-FFF2-40B4-BE49-F238E27FC236}">
                    <a16:creationId xmlns:a16="http://schemas.microsoft.com/office/drawing/2014/main" id="{F850EFB1-9761-48CF-AA9F-41072D758267}"/>
                  </a:ext>
                </a:extLst>
              </p:cNvPr>
              <p:cNvSpPr/>
              <p:nvPr/>
            </p:nvSpPr>
            <p:spPr>
              <a:xfrm>
                <a:off x="5947886" y="3526536"/>
                <a:ext cx="19050" cy="19050"/>
              </a:xfrm>
              <a:custGeom>
                <a:avLst/>
                <a:gdLst>
                  <a:gd name="connsiteX0" fmla="*/ 26956 w 19050"/>
                  <a:gd name="connsiteY0" fmla="*/ 0 h 19050"/>
                  <a:gd name="connsiteX1" fmla="*/ 0 w 19050"/>
                  <a:gd name="connsiteY1" fmla="*/ 26956 h 19050"/>
                </a:gdLst>
                <a:ahLst/>
                <a:cxnLst>
                  <a:cxn ang="0">
                    <a:pos x="connsiteX0" y="connsiteY0"/>
                  </a:cxn>
                  <a:cxn ang="0">
                    <a:pos x="connsiteX1" y="connsiteY1"/>
                  </a:cxn>
                </a:cxnLst>
                <a:rect l="l" t="t" r="r" b="b"/>
                <a:pathLst>
                  <a:path w="19050" h="19050">
                    <a:moveTo>
                      <a:pt x="26956" y="0"/>
                    </a:moveTo>
                    <a:lnTo>
                      <a:pt x="0" y="26956"/>
                    </a:lnTo>
                  </a:path>
                </a:pathLst>
              </a:custGeom>
              <a:grpFill/>
              <a:ln w="19050" cap="flat">
                <a:solidFill>
                  <a:srgbClr val="1F497D"/>
                </a:solidFill>
                <a:prstDash val="solid"/>
                <a:round/>
              </a:ln>
            </p:spPr>
            <p:txBody>
              <a:bodyPr rtlCol="0" anchor="ctr"/>
              <a:lstStyle/>
              <a:p>
                <a:pPr>
                  <a:defRPr/>
                </a:pPr>
                <a:endParaRPr lang="en-GB" kern="0" dirty="0">
                  <a:solidFill>
                    <a:prstClr val="black"/>
                  </a:solidFill>
                </a:endParaRPr>
              </a:p>
            </p:txBody>
          </p:sp>
          <p:sp>
            <p:nvSpPr>
              <p:cNvPr id="94" name="Freeform: Shape 158">
                <a:extLst>
                  <a:ext uri="{FF2B5EF4-FFF2-40B4-BE49-F238E27FC236}">
                    <a16:creationId xmlns:a16="http://schemas.microsoft.com/office/drawing/2014/main" id="{568C8315-881B-4342-8A7C-08A3A2750008}"/>
                  </a:ext>
                </a:extLst>
              </p:cNvPr>
              <p:cNvSpPr/>
              <p:nvPr/>
            </p:nvSpPr>
            <p:spPr>
              <a:xfrm>
                <a:off x="6217348" y="3526536"/>
                <a:ext cx="19050" cy="19050"/>
              </a:xfrm>
              <a:custGeom>
                <a:avLst/>
                <a:gdLst>
                  <a:gd name="connsiteX0" fmla="*/ 0 w 19050"/>
                  <a:gd name="connsiteY0" fmla="*/ 0 h 19050"/>
                  <a:gd name="connsiteX1" fmla="*/ 26956 w 19050"/>
                  <a:gd name="connsiteY1" fmla="*/ 26956 h 19050"/>
                </a:gdLst>
                <a:ahLst/>
                <a:cxnLst>
                  <a:cxn ang="0">
                    <a:pos x="connsiteX0" y="connsiteY0"/>
                  </a:cxn>
                  <a:cxn ang="0">
                    <a:pos x="connsiteX1" y="connsiteY1"/>
                  </a:cxn>
                </a:cxnLst>
                <a:rect l="l" t="t" r="r" b="b"/>
                <a:pathLst>
                  <a:path w="19050" h="19050">
                    <a:moveTo>
                      <a:pt x="0" y="0"/>
                    </a:moveTo>
                    <a:lnTo>
                      <a:pt x="26956" y="26956"/>
                    </a:lnTo>
                  </a:path>
                </a:pathLst>
              </a:custGeom>
              <a:grpFill/>
              <a:ln w="19050" cap="flat">
                <a:solidFill>
                  <a:srgbClr val="1F497D"/>
                </a:solidFill>
                <a:prstDash val="solid"/>
                <a:round/>
              </a:ln>
            </p:spPr>
            <p:txBody>
              <a:bodyPr rtlCol="0" anchor="ctr"/>
              <a:lstStyle/>
              <a:p>
                <a:pPr>
                  <a:defRPr/>
                </a:pPr>
                <a:endParaRPr lang="en-GB" kern="0" dirty="0">
                  <a:solidFill>
                    <a:prstClr val="black"/>
                  </a:solidFill>
                </a:endParaRPr>
              </a:p>
            </p:txBody>
          </p:sp>
          <p:sp>
            <p:nvSpPr>
              <p:cNvPr id="95" name="Freeform: Shape 159">
                <a:extLst>
                  <a:ext uri="{FF2B5EF4-FFF2-40B4-BE49-F238E27FC236}">
                    <a16:creationId xmlns:a16="http://schemas.microsoft.com/office/drawing/2014/main" id="{65953527-4118-4725-99CA-C59081700BAB}"/>
                  </a:ext>
                </a:extLst>
              </p:cNvPr>
              <p:cNvSpPr/>
              <p:nvPr/>
            </p:nvSpPr>
            <p:spPr>
              <a:xfrm>
                <a:off x="6261735" y="3449669"/>
                <a:ext cx="28575" cy="9525"/>
              </a:xfrm>
              <a:custGeom>
                <a:avLst/>
                <a:gdLst>
                  <a:gd name="connsiteX0" fmla="*/ 0 w 28575"/>
                  <a:gd name="connsiteY0" fmla="*/ 0 h 9525"/>
                  <a:gd name="connsiteX1" fmla="*/ 36766 w 28575"/>
                  <a:gd name="connsiteY1" fmla="*/ 9811 h 9525"/>
                </a:gdLst>
                <a:ahLst/>
                <a:cxnLst>
                  <a:cxn ang="0">
                    <a:pos x="connsiteX0" y="connsiteY0"/>
                  </a:cxn>
                  <a:cxn ang="0">
                    <a:pos x="connsiteX1" y="connsiteY1"/>
                  </a:cxn>
                </a:cxnLst>
                <a:rect l="l" t="t" r="r" b="b"/>
                <a:pathLst>
                  <a:path w="28575" h="9525">
                    <a:moveTo>
                      <a:pt x="0" y="0"/>
                    </a:moveTo>
                    <a:lnTo>
                      <a:pt x="36766" y="9811"/>
                    </a:lnTo>
                  </a:path>
                </a:pathLst>
              </a:custGeom>
              <a:grpFill/>
              <a:ln w="19050" cap="flat">
                <a:solidFill>
                  <a:srgbClr val="1F497D"/>
                </a:solidFill>
                <a:prstDash val="solid"/>
                <a:round/>
              </a:ln>
            </p:spPr>
            <p:txBody>
              <a:bodyPr rtlCol="0" anchor="ctr"/>
              <a:lstStyle/>
              <a:p>
                <a:pPr>
                  <a:defRPr/>
                </a:pPr>
                <a:endParaRPr lang="en-GB" kern="0" dirty="0">
                  <a:solidFill>
                    <a:prstClr val="black"/>
                  </a:solidFill>
                </a:endParaRPr>
              </a:p>
            </p:txBody>
          </p:sp>
          <p:sp>
            <p:nvSpPr>
              <p:cNvPr id="96" name="Freeform: Shape 160">
                <a:extLst>
                  <a:ext uri="{FF2B5EF4-FFF2-40B4-BE49-F238E27FC236}">
                    <a16:creationId xmlns:a16="http://schemas.microsoft.com/office/drawing/2014/main" id="{45A95A96-51FF-4719-8AAF-3A2F8098A5B6}"/>
                  </a:ext>
                </a:extLst>
              </p:cNvPr>
              <p:cNvSpPr/>
              <p:nvPr/>
            </p:nvSpPr>
            <p:spPr>
              <a:xfrm>
                <a:off x="6261735" y="3351086"/>
                <a:ext cx="28575" cy="9525"/>
              </a:xfrm>
              <a:custGeom>
                <a:avLst/>
                <a:gdLst>
                  <a:gd name="connsiteX0" fmla="*/ 0 w 28575"/>
                  <a:gd name="connsiteY0" fmla="*/ 9811 h 9525"/>
                  <a:gd name="connsiteX1" fmla="*/ 36766 w 28575"/>
                  <a:gd name="connsiteY1" fmla="*/ 0 h 9525"/>
                </a:gdLst>
                <a:ahLst/>
                <a:cxnLst>
                  <a:cxn ang="0">
                    <a:pos x="connsiteX0" y="connsiteY0"/>
                  </a:cxn>
                  <a:cxn ang="0">
                    <a:pos x="connsiteX1" y="connsiteY1"/>
                  </a:cxn>
                </a:cxnLst>
                <a:rect l="l" t="t" r="r" b="b"/>
                <a:pathLst>
                  <a:path w="28575" h="9525">
                    <a:moveTo>
                      <a:pt x="0" y="9811"/>
                    </a:moveTo>
                    <a:lnTo>
                      <a:pt x="36766" y="0"/>
                    </a:lnTo>
                  </a:path>
                </a:pathLst>
              </a:custGeom>
              <a:grpFill/>
              <a:ln w="19050" cap="flat">
                <a:solidFill>
                  <a:srgbClr val="1F497D"/>
                </a:solidFill>
                <a:prstDash val="solid"/>
                <a:round/>
              </a:ln>
            </p:spPr>
            <p:txBody>
              <a:bodyPr rtlCol="0" anchor="ctr"/>
              <a:lstStyle/>
              <a:p>
                <a:pPr>
                  <a:defRPr/>
                </a:pPr>
                <a:endParaRPr lang="en-GB" kern="0" dirty="0">
                  <a:solidFill>
                    <a:prstClr val="black"/>
                  </a:solidFill>
                </a:endParaRPr>
              </a:p>
            </p:txBody>
          </p:sp>
          <p:sp>
            <p:nvSpPr>
              <p:cNvPr id="97" name="Freeform: Shape 161">
                <a:extLst>
                  <a:ext uri="{FF2B5EF4-FFF2-40B4-BE49-F238E27FC236}">
                    <a16:creationId xmlns:a16="http://schemas.microsoft.com/office/drawing/2014/main" id="{A457B4AE-EE8B-4F87-8217-62F974A1AE48}"/>
                  </a:ext>
                </a:extLst>
              </p:cNvPr>
              <p:cNvSpPr/>
              <p:nvPr/>
            </p:nvSpPr>
            <p:spPr>
              <a:xfrm>
                <a:off x="6217348" y="3257074"/>
                <a:ext cx="19050" cy="19050"/>
              </a:xfrm>
              <a:custGeom>
                <a:avLst/>
                <a:gdLst>
                  <a:gd name="connsiteX0" fmla="*/ 0 w 19050"/>
                  <a:gd name="connsiteY0" fmla="*/ 26956 h 19050"/>
                  <a:gd name="connsiteX1" fmla="*/ 26956 w 19050"/>
                  <a:gd name="connsiteY1" fmla="*/ 0 h 19050"/>
                </a:gdLst>
                <a:ahLst/>
                <a:cxnLst>
                  <a:cxn ang="0">
                    <a:pos x="connsiteX0" y="connsiteY0"/>
                  </a:cxn>
                  <a:cxn ang="0">
                    <a:pos x="connsiteX1" y="connsiteY1"/>
                  </a:cxn>
                </a:cxnLst>
                <a:rect l="l" t="t" r="r" b="b"/>
                <a:pathLst>
                  <a:path w="19050" h="19050">
                    <a:moveTo>
                      <a:pt x="0" y="26956"/>
                    </a:moveTo>
                    <a:lnTo>
                      <a:pt x="26956" y="0"/>
                    </a:lnTo>
                  </a:path>
                </a:pathLst>
              </a:custGeom>
              <a:grpFill/>
              <a:ln w="19050" cap="flat">
                <a:solidFill>
                  <a:srgbClr val="1F497D"/>
                </a:solidFill>
                <a:prstDash val="solid"/>
                <a:round/>
              </a:ln>
            </p:spPr>
            <p:txBody>
              <a:bodyPr rtlCol="0" anchor="ctr"/>
              <a:lstStyle/>
              <a:p>
                <a:pPr>
                  <a:defRPr/>
                </a:pPr>
                <a:endParaRPr lang="en-GB" kern="0" dirty="0">
                  <a:solidFill>
                    <a:prstClr val="black"/>
                  </a:solidFill>
                </a:endParaRPr>
              </a:p>
            </p:txBody>
          </p:sp>
          <p:sp>
            <p:nvSpPr>
              <p:cNvPr id="98" name="Freeform: Shape 162">
                <a:extLst>
                  <a:ext uri="{FF2B5EF4-FFF2-40B4-BE49-F238E27FC236}">
                    <a16:creationId xmlns:a16="http://schemas.microsoft.com/office/drawing/2014/main" id="{1E7EF458-92E4-47BE-8568-488D05FC105C}"/>
                  </a:ext>
                </a:extLst>
              </p:cNvPr>
              <p:cNvSpPr/>
              <p:nvPr/>
            </p:nvSpPr>
            <p:spPr>
              <a:xfrm>
                <a:off x="6140481" y="3202877"/>
                <a:ext cx="9525" cy="28575"/>
              </a:xfrm>
              <a:custGeom>
                <a:avLst/>
                <a:gdLst>
                  <a:gd name="connsiteX0" fmla="*/ 0 w 9525"/>
                  <a:gd name="connsiteY0" fmla="*/ 36767 h 28575"/>
                  <a:gd name="connsiteX1" fmla="*/ 9811 w 9525"/>
                  <a:gd name="connsiteY1" fmla="*/ 0 h 28575"/>
                </a:gdLst>
                <a:ahLst/>
                <a:cxnLst>
                  <a:cxn ang="0">
                    <a:pos x="connsiteX0" y="connsiteY0"/>
                  </a:cxn>
                  <a:cxn ang="0">
                    <a:pos x="connsiteX1" y="connsiteY1"/>
                  </a:cxn>
                </a:cxnLst>
                <a:rect l="l" t="t" r="r" b="b"/>
                <a:pathLst>
                  <a:path w="9525" h="28575">
                    <a:moveTo>
                      <a:pt x="0" y="36767"/>
                    </a:moveTo>
                    <a:lnTo>
                      <a:pt x="9811" y="0"/>
                    </a:lnTo>
                  </a:path>
                </a:pathLst>
              </a:custGeom>
              <a:grpFill/>
              <a:ln w="19050" cap="flat">
                <a:solidFill>
                  <a:srgbClr val="1F497D"/>
                </a:solidFill>
                <a:prstDash val="solid"/>
                <a:round/>
              </a:ln>
            </p:spPr>
            <p:txBody>
              <a:bodyPr rtlCol="0" anchor="ctr"/>
              <a:lstStyle/>
              <a:p>
                <a:pPr>
                  <a:defRPr/>
                </a:pPr>
                <a:endParaRPr lang="en-GB" kern="0" dirty="0">
                  <a:solidFill>
                    <a:prstClr val="black"/>
                  </a:solidFill>
                </a:endParaRPr>
              </a:p>
            </p:txBody>
          </p:sp>
        </p:grpSp>
      </p:grpSp>
      <p:sp>
        <p:nvSpPr>
          <p:cNvPr id="4" name="Rectangle 3">
            <a:extLst>
              <a:ext uri="{FF2B5EF4-FFF2-40B4-BE49-F238E27FC236}">
                <a16:creationId xmlns:a16="http://schemas.microsoft.com/office/drawing/2014/main" id="{32D0D937-7B37-4F0A-B13F-4BEF1A585AC5}"/>
              </a:ext>
            </a:extLst>
          </p:cNvPr>
          <p:cNvSpPr/>
          <p:nvPr/>
        </p:nvSpPr>
        <p:spPr>
          <a:xfrm>
            <a:off x="2638484" y="172651"/>
            <a:ext cx="10628457" cy="707886"/>
          </a:xfrm>
          <a:prstGeom prst="rect">
            <a:avLst/>
          </a:prstGeom>
        </p:spPr>
        <p:txBody>
          <a:bodyPr wrap="square">
            <a:spAutoFit/>
          </a:bodyPr>
          <a:lstStyle/>
          <a:p>
            <a:pPr>
              <a:defRPr/>
            </a:pPr>
            <a:r>
              <a:rPr lang="en-US" sz="4000" b="1" kern="0" dirty="0">
                <a:solidFill>
                  <a:schemeClr val="bg1"/>
                </a:solidFill>
                <a:latin typeface="Helvetica" pitchFamily="2" charset="0"/>
              </a:rPr>
              <a:t>Pressures on Clinical Trial Sites</a:t>
            </a:r>
            <a:endParaRPr lang="en-US" kern="0" dirty="0">
              <a:solidFill>
                <a:schemeClr val="bg1"/>
              </a:solidFill>
            </a:endParaRPr>
          </a:p>
        </p:txBody>
      </p:sp>
      <p:pic>
        <p:nvPicPr>
          <p:cNvPr id="48" name="Picture 47">
            <a:extLst>
              <a:ext uri="{FF2B5EF4-FFF2-40B4-BE49-F238E27FC236}">
                <a16:creationId xmlns:a16="http://schemas.microsoft.com/office/drawing/2014/main" id="{9A0C2C76-6EE0-459C-8DB5-DD432DD6915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262404" y="5376674"/>
            <a:ext cx="1635797" cy="1654331"/>
          </a:xfrm>
          <a:prstGeom prst="rect">
            <a:avLst/>
          </a:prstGeom>
        </p:spPr>
      </p:pic>
      <p:sp>
        <p:nvSpPr>
          <p:cNvPr id="49" name="Rectangle 48">
            <a:extLst>
              <a:ext uri="{FF2B5EF4-FFF2-40B4-BE49-F238E27FC236}">
                <a16:creationId xmlns:a16="http://schemas.microsoft.com/office/drawing/2014/main" id="{9B994DD1-B590-41A3-B6E3-99B5395BF9BD}"/>
              </a:ext>
            </a:extLst>
          </p:cNvPr>
          <p:cNvSpPr/>
          <p:nvPr/>
        </p:nvSpPr>
        <p:spPr>
          <a:xfrm>
            <a:off x="0" y="0"/>
            <a:ext cx="12192000" cy="764498"/>
          </a:xfrm>
          <a:prstGeom prst="rect">
            <a:avLst/>
          </a:prstGeom>
          <a:solidFill>
            <a:srgbClr val="0F75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D505B471-B910-46FB-867B-1B7B0D7F1283}"/>
              </a:ext>
            </a:extLst>
          </p:cNvPr>
          <p:cNvSpPr/>
          <p:nvPr/>
        </p:nvSpPr>
        <p:spPr>
          <a:xfrm>
            <a:off x="1978862" y="129488"/>
            <a:ext cx="7971343" cy="553998"/>
          </a:xfrm>
          <a:prstGeom prst="rect">
            <a:avLst/>
          </a:prstGeom>
        </p:spPr>
        <p:txBody>
          <a:bodyPr wrap="square">
            <a:sp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3000" b="1" i="0" u="none" strike="noStrike" kern="0" cap="none" spc="0" normalizeH="0" baseline="0" noProof="0" dirty="0">
                <a:ln>
                  <a:noFill/>
                </a:ln>
                <a:solidFill>
                  <a:prstClr val="white"/>
                </a:solidFill>
                <a:effectLst/>
                <a:uLnTx/>
                <a:uFillTx/>
                <a:latin typeface="Helvetica" pitchFamily="2" charset="0"/>
              </a:rPr>
              <a:t>Pressures on Clinical Trial Sites</a:t>
            </a:r>
            <a:endParaRPr kumimoji="0" lang="en-US" sz="1350" b="0" i="0" u="none" strike="noStrike" kern="0" cap="none" spc="0" normalizeH="0" baseline="0" noProof="0" dirty="0">
              <a:ln>
                <a:noFill/>
              </a:ln>
              <a:solidFill>
                <a:prstClr val="white"/>
              </a:solidFill>
              <a:effectLst/>
              <a:uLnTx/>
              <a:uFillTx/>
            </a:endParaRPr>
          </a:p>
        </p:txBody>
      </p:sp>
    </p:spTree>
    <p:extLst>
      <p:ext uri="{BB962C8B-B14F-4D97-AF65-F5344CB8AC3E}">
        <p14:creationId xmlns:p14="http://schemas.microsoft.com/office/powerpoint/2010/main" val="14532342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Group 38">
            <a:extLst>
              <a:ext uri="{FF2B5EF4-FFF2-40B4-BE49-F238E27FC236}">
                <a16:creationId xmlns:a16="http://schemas.microsoft.com/office/drawing/2014/main" id="{A0EF5074-C7A8-B441-AC2E-EF7956FC0FB3}"/>
              </a:ext>
            </a:extLst>
          </p:cNvPr>
          <p:cNvGrpSpPr/>
          <p:nvPr/>
        </p:nvGrpSpPr>
        <p:grpSpPr>
          <a:xfrm>
            <a:off x="661217" y="1585258"/>
            <a:ext cx="9622033" cy="4483079"/>
            <a:chOff x="2302547" y="1740163"/>
            <a:chExt cx="7586903" cy="3522457"/>
          </a:xfrm>
        </p:grpSpPr>
        <p:grpSp>
          <p:nvGrpSpPr>
            <p:cNvPr id="22" name="Group 21">
              <a:extLst>
                <a:ext uri="{FF2B5EF4-FFF2-40B4-BE49-F238E27FC236}">
                  <a16:creationId xmlns:a16="http://schemas.microsoft.com/office/drawing/2014/main" id="{CF07324B-B234-4DB7-A8FB-9817DF1B3C8A}"/>
                </a:ext>
              </a:extLst>
            </p:cNvPr>
            <p:cNvGrpSpPr/>
            <p:nvPr/>
          </p:nvGrpSpPr>
          <p:grpSpPr>
            <a:xfrm>
              <a:off x="2302547" y="2428494"/>
              <a:ext cx="2537460" cy="2791206"/>
              <a:chOff x="7173557" y="1372901"/>
              <a:chExt cx="3383280" cy="3383280"/>
            </a:xfrm>
            <a:solidFill>
              <a:srgbClr val="F0EEEF"/>
            </a:solidFill>
          </p:grpSpPr>
          <p:graphicFrame>
            <p:nvGraphicFramePr>
              <p:cNvPr id="37" name="Chart 36">
                <a:extLst>
                  <a:ext uri="{FF2B5EF4-FFF2-40B4-BE49-F238E27FC236}">
                    <a16:creationId xmlns:a16="http://schemas.microsoft.com/office/drawing/2014/main" id="{B34799E9-34B5-41B0-A353-BA5529CF775F}"/>
                  </a:ext>
                </a:extLst>
              </p:cNvPr>
              <p:cNvGraphicFramePr/>
              <p:nvPr/>
            </p:nvGraphicFramePr>
            <p:xfrm>
              <a:off x="7173557" y="1372901"/>
              <a:ext cx="3383280" cy="3383280"/>
            </p:xfrm>
            <a:graphic>
              <a:graphicData uri="http://schemas.openxmlformats.org/drawingml/2006/chart">
                <c:chart xmlns:c="http://schemas.openxmlformats.org/drawingml/2006/chart" xmlns:r="http://schemas.openxmlformats.org/officeDocument/2006/relationships" r:id="rId3"/>
              </a:graphicData>
            </a:graphic>
          </p:graphicFrame>
          <p:sp>
            <p:nvSpPr>
              <p:cNvPr id="38" name="Freeform: Shape 34">
                <a:extLst>
                  <a:ext uri="{FF2B5EF4-FFF2-40B4-BE49-F238E27FC236}">
                    <a16:creationId xmlns:a16="http://schemas.microsoft.com/office/drawing/2014/main" id="{252D864C-C478-44FA-A184-3442A4A63C80}"/>
                  </a:ext>
                </a:extLst>
              </p:cNvPr>
              <p:cNvSpPr>
                <a:spLocks/>
              </p:cNvSpPr>
              <p:nvPr/>
            </p:nvSpPr>
            <p:spPr bwMode="auto">
              <a:xfrm>
                <a:off x="7173557" y="1372901"/>
                <a:ext cx="3383280" cy="3383280"/>
              </a:xfrm>
              <a:custGeom>
                <a:avLst/>
                <a:gdLst>
                  <a:gd name="connsiteX0" fmla="*/ 1691386 w 3383280"/>
                  <a:gd name="connsiteY0" fmla="*/ 568025 h 3383280"/>
                  <a:gd name="connsiteX1" fmla="*/ 1804116 w 3383280"/>
                  <a:gd name="connsiteY1" fmla="*/ 598073 h 3383280"/>
                  <a:gd name="connsiteX2" fmla="*/ 2577513 w 3383280"/>
                  <a:gd name="connsiteY2" fmla="*/ 1044204 h 3383280"/>
                  <a:gd name="connsiteX3" fmla="*/ 2690328 w 3383280"/>
                  <a:gd name="connsiteY3" fmla="*/ 1239089 h 3383280"/>
                  <a:gd name="connsiteX4" fmla="*/ 2690328 w 3383280"/>
                  <a:gd name="connsiteY4" fmla="*/ 2132030 h 3383280"/>
                  <a:gd name="connsiteX5" fmla="*/ 2577513 w 3383280"/>
                  <a:gd name="connsiteY5" fmla="*/ 2326237 h 3383280"/>
                  <a:gd name="connsiteX6" fmla="*/ 1804116 w 3383280"/>
                  <a:gd name="connsiteY6" fmla="*/ 2773047 h 3383280"/>
                  <a:gd name="connsiteX7" fmla="*/ 1579165 w 3383280"/>
                  <a:gd name="connsiteY7" fmla="*/ 2773047 h 3383280"/>
                  <a:gd name="connsiteX8" fmla="*/ 805089 w 3383280"/>
                  <a:gd name="connsiteY8" fmla="*/ 2326237 h 3383280"/>
                  <a:gd name="connsiteX9" fmla="*/ 692953 w 3383280"/>
                  <a:gd name="connsiteY9" fmla="*/ 2132030 h 3383280"/>
                  <a:gd name="connsiteX10" fmla="*/ 692953 w 3383280"/>
                  <a:gd name="connsiteY10" fmla="*/ 1239089 h 3383280"/>
                  <a:gd name="connsiteX11" fmla="*/ 805089 w 3383280"/>
                  <a:gd name="connsiteY11" fmla="*/ 1044204 h 3383280"/>
                  <a:gd name="connsiteX12" fmla="*/ 1579165 w 3383280"/>
                  <a:gd name="connsiteY12" fmla="*/ 598073 h 3383280"/>
                  <a:gd name="connsiteX13" fmla="*/ 1691386 w 3383280"/>
                  <a:gd name="connsiteY13" fmla="*/ 568025 h 3383280"/>
                  <a:gd name="connsiteX14" fmla="*/ 1691333 w 3383280"/>
                  <a:gd name="connsiteY14" fmla="*/ 336370 h 3383280"/>
                  <a:gd name="connsiteX15" fmla="*/ 1555850 w 3383280"/>
                  <a:gd name="connsiteY15" fmla="*/ 372646 h 3383280"/>
                  <a:gd name="connsiteX16" fmla="*/ 621315 w 3383280"/>
                  <a:gd name="connsiteY16" fmla="*/ 911257 h 3383280"/>
                  <a:gd name="connsiteX17" fmla="*/ 485934 w 3383280"/>
                  <a:gd name="connsiteY17" fmla="*/ 1146540 h 3383280"/>
                  <a:gd name="connsiteX18" fmla="*/ 485934 w 3383280"/>
                  <a:gd name="connsiteY18" fmla="*/ 2224580 h 3383280"/>
                  <a:gd name="connsiteX19" fmla="*/ 621315 w 3383280"/>
                  <a:gd name="connsiteY19" fmla="*/ 2459043 h 3383280"/>
                  <a:gd name="connsiteX20" fmla="*/ 1555850 w 3383280"/>
                  <a:gd name="connsiteY20" fmla="*/ 2998473 h 3383280"/>
                  <a:gd name="connsiteX21" fmla="*/ 1827431 w 3383280"/>
                  <a:gd name="connsiteY21" fmla="*/ 2998473 h 3383280"/>
                  <a:gd name="connsiteX22" fmla="*/ 2761146 w 3383280"/>
                  <a:gd name="connsiteY22" fmla="*/ 2459043 h 3383280"/>
                  <a:gd name="connsiteX23" fmla="*/ 2897347 w 3383280"/>
                  <a:gd name="connsiteY23" fmla="*/ 2224580 h 3383280"/>
                  <a:gd name="connsiteX24" fmla="*/ 2897347 w 3383280"/>
                  <a:gd name="connsiteY24" fmla="*/ 1146540 h 3383280"/>
                  <a:gd name="connsiteX25" fmla="*/ 2761146 w 3383280"/>
                  <a:gd name="connsiteY25" fmla="*/ 911257 h 3383280"/>
                  <a:gd name="connsiteX26" fmla="*/ 1827431 w 3383280"/>
                  <a:gd name="connsiteY26" fmla="*/ 372646 h 3383280"/>
                  <a:gd name="connsiteX27" fmla="*/ 1691333 w 3383280"/>
                  <a:gd name="connsiteY27" fmla="*/ 336370 h 3383280"/>
                  <a:gd name="connsiteX28" fmla="*/ 0 w 3383280"/>
                  <a:gd name="connsiteY28" fmla="*/ 0 h 3383280"/>
                  <a:gd name="connsiteX29" fmla="*/ 3383280 w 3383280"/>
                  <a:gd name="connsiteY29" fmla="*/ 0 h 3383280"/>
                  <a:gd name="connsiteX30" fmla="*/ 3383280 w 3383280"/>
                  <a:gd name="connsiteY30" fmla="*/ 3383280 h 3383280"/>
                  <a:gd name="connsiteX31" fmla="*/ 0 w 3383280"/>
                  <a:gd name="connsiteY31" fmla="*/ 3383280 h 3383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383280" h="3383280">
                    <a:moveTo>
                      <a:pt x="1691386" y="568025"/>
                    </a:moveTo>
                    <a:cubicBezTo>
                      <a:pt x="1730209" y="568025"/>
                      <a:pt x="1769116" y="578041"/>
                      <a:pt x="1804116" y="598073"/>
                    </a:cubicBezTo>
                    <a:lnTo>
                      <a:pt x="2577513" y="1044204"/>
                    </a:lnTo>
                    <a:cubicBezTo>
                      <a:pt x="2647513" y="1084946"/>
                      <a:pt x="2690328" y="1158962"/>
                      <a:pt x="2690328" y="1239089"/>
                    </a:cubicBezTo>
                    <a:lnTo>
                      <a:pt x="2690328" y="2132030"/>
                    </a:lnTo>
                    <a:cubicBezTo>
                      <a:pt x="2690328" y="2212157"/>
                      <a:pt x="2647513" y="2286173"/>
                      <a:pt x="2577513" y="2326237"/>
                    </a:cubicBezTo>
                    <a:lnTo>
                      <a:pt x="1804116" y="2773047"/>
                    </a:lnTo>
                    <a:cubicBezTo>
                      <a:pt x="1734116" y="2813110"/>
                      <a:pt x="1648485" y="2813110"/>
                      <a:pt x="1579165" y="2773047"/>
                    </a:cubicBezTo>
                    <a:lnTo>
                      <a:pt x="805089" y="2326237"/>
                    </a:lnTo>
                    <a:cubicBezTo>
                      <a:pt x="735769" y="2286173"/>
                      <a:pt x="692953" y="2212157"/>
                      <a:pt x="692953" y="2132030"/>
                    </a:cubicBezTo>
                    <a:lnTo>
                      <a:pt x="692953" y="1239089"/>
                    </a:lnTo>
                    <a:cubicBezTo>
                      <a:pt x="692953" y="1158962"/>
                      <a:pt x="735769" y="1084946"/>
                      <a:pt x="805089" y="1044204"/>
                    </a:cubicBezTo>
                    <a:lnTo>
                      <a:pt x="1579165" y="598073"/>
                    </a:lnTo>
                    <a:cubicBezTo>
                      <a:pt x="1613825" y="578041"/>
                      <a:pt x="1652563" y="568025"/>
                      <a:pt x="1691386" y="568025"/>
                    </a:cubicBezTo>
                    <a:close/>
                    <a:moveTo>
                      <a:pt x="1691333" y="336370"/>
                    </a:moveTo>
                    <a:cubicBezTo>
                      <a:pt x="1644463" y="336370"/>
                      <a:pt x="1597695" y="348462"/>
                      <a:pt x="1555850" y="372646"/>
                    </a:cubicBezTo>
                    <a:lnTo>
                      <a:pt x="621315" y="911257"/>
                    </a:lnTo>
                    <a:cubicBezTo>
                      <a:pt x="537625" y="960445"/>
                      <a:pt x="485934" y="1049803"/>
                      <a:pt x="485934" y="1146540"/>
                    </a:cubicBezTo>
                    <a:lnTo>
                      <a:pt x="485934" y="2224580"/>
                    </a:lnTo>
                    <a:cubicBezTo>
                      <a:pt x="485934" y="2321316"/>
                      <a:pt x="537625" y="2410675"/>
                      <a:pt x="621315" y="2459043"/>
                    </a:cubicBezTo>
                    <a:lnTo>
                      <a:pt x="1555850" y="2998473"/>
                    </a:lnTo>
                    <a:cubicBezTo>
                      <a:pt x="1639540" y="3046841"/>
                      <a:pt x="1742921" y="3046841"/>
                      <a:pt x="1827431" y="2998473"/>
                    </a:cubicBezTo>
                    <a:lnTo>
                      <a:pt x="2761146" y="2459043"/>
                    </a:lnTo>
                    <a:cubicBezTo>
                      <a:pt x="2845656" y="2410675"/>
                      <a:pt x="2897347" y="2321316"/>
                      <a:pt x="2897347" y="2224580"/>
                    </a:cubicBezTo>
                    <a:lnTo>
                      <a:pt x="2897347" y="1146540"/>
                    </a:lnTo>
                    <a:cubicBezTo>
                      <a:pt x="2897347" y="1049803"/>
                      <a:pt x="2845656" y="960445"/>
                      <a:pt x="2761146" y="911257"/>
                    </a:cubicBezTo>
                    <a:lnTo>
                      <a:pt x="1827431" y="372646"/>
                    </a:lnTo>
                    <a:cubicBezTo>
                      <a:pt x="1785176" y="348462"/>
                      <a:pt x="1738203" y="336370"/>
                      <a:pt x="1691333" y="336370"/>
                    </a:cubicBezTo>
                    <a:close/>
                    <a:moveTo>
                      <a:pt x="0" y="0"/>
                    </a:moveTo>
                    <a:lnTo>
                      <a:pt x="3383280" y="0"/>
                    </a:lnTo>
                    <a:lnTo>
                      <a:pt x="3383280" y="3383280"/>
                    </a:lnTo>
                    <a:lnTo>
                      <a:pt x="0" y="3383280"/>
                    </a:lnTo>
                    <a:close/>
                  </a:path>
                </a:pathLst>
              </a:custGeom>
              <a:grpFill/>
              <a:ln>
                <a:noFill/>
              </a:ln>
            </p:spPr>
            <p:txBody>
              <a:bodyPr vert="horz" wrap="square" lIns="68580" tIns="34291" rIns="68580" bIns="34291" numCol="1" anchor="ctr" anchorCtr="0" compatLnSpc="1">
                <a:prstTxWarp prst="textNoShape">
                  <a:avLst/>
                </a:prstTxWarp>
                <a:noAutofit/>
              </a:bodyP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9pPr>
              </a:lstStyle>
              <a:p>
                <a:pPr algn="ctr"/>
                <a:endParaRPr lang="en-US" sz="4051" b="1" dirty="0"/>
              </a:p>
            </p:txBody>
          </p:sp>
        </p:grpSp>
        <p:grpSp>
          <p:nvGrpSpPr>
            <p:cNvPr id="23" name="Group 22">
              <a:extLst>
                <a:ext uri="{FF2B5EF4-FFF2-40B4-BE49-F238E27FC236}">
                  <a16:creationId xmlns:a16="http://schemas.microsoft.com/office/drawing/2014/main" id="{21A27458-2AC8-4B22-9561-CA9B8A09AF0E}"/>
                </a:ext>
              </a:extLst>
            </p:cNvPr>
            <p:cNvGrpSpPr/>
            <p:nvPr/>
          </p:nvGrpSpPr>
          <p:grpSpPr>
            <a:xfrm>
              <a:off x="4837392" y="2428494"/>
              <a:ext cx="2537460" cy="2791206"/>
              <a:chOff x="7173557" y="1372901"/>
              <a:chExt cx="3383280" cy="3383280"/>
            </a:xfrm>
            <a:solidFill>
              <a:srgbClr val="F0EEEF"/>
            </a:solidFill>
          </p:grpSpPr>
          <p:graphicFrame>
            <p:nvGraphicFramePr>
              <p:cNvPr id="35" name="Chart 34">
                <a:extLst>
                  <a:ext uri="{FF2B5EF4-FFF2-40B4-BE49-F238E27FC236}">
                    <a16:creationId xmlns:a16="http://schemas.microsoft.com/office/drawing/2014/main" id="{4F0E1DD4-6845-4ED7-BFB0-C2C73936FAC3}"/>
                  </a:ext>
                </a:extLst>
              </p:cNvPr>
              <p:cNvGraphicFramePr/>
              <p:nvPr/>
            </p:nvGraphicFramePr>
            <p:xfrm>
              <a:off x="7173557" y="1372901"/>
              <a:ext cx="3383280" cy="3383280"/>
            </p:xfrm>
            <a:graphic>
              <a:graphicData uri="http://schemas.openxmlformats.org/drawingml/2006/chart">
                <c:chart xmlns:c="http://schemas.openxmlformats.org/drawingml/2006/chart" xmlns:r="http://schemas.openxmlformats.org/officeDocument/2006/relationships" r:id="rId4"/>
              </a:graphicData>
            </a:graphic>
          </p:graphicFrame>
          <p:sp>
            <p:nvSpPr>
              <p:cNvPr id="36" name="Freeform: Shape 37">
                <a:extLst>
                  <a:ext uri="{FF2B5EF4-FFF2-40B4-BE49-F238E27FC236}">
                    <a16:creationId xmlns:a16="http://schemas.microsoft.com/office/drawing/2014/main" id="{A3EE6781-1E44-447B-893E-7DE0B85F5032}"/>
                  </a:ext>
                </a:extLst>
              </p:cNvPr>
              <p:cNvSpPr>
                <a:spLocks/>
              </p:cNvSpPr>
              <p:nvPr/>
            </p:nvSpPr>
            <p:spPr bwMode="auto">
              <a:xfrm>
                <a:off x="7173557" y="1372901"/>
                <a:ext cx="3383280" cy="3383280"/>
              </a:xfrm>
              <a:custGeom>
                <a:avLst/>
                <a:gdLst>
                  <a:gd name="connsiteX0" fmla="*/ 1691386 w 3383280"/>
                  <a:gd name="connsiteY0" fmla="*/ 568025 h 3383280"/>
                  <a:gd name="connsiteX1" fmla="*/ 1804116 w 3383280"/>
                  <a:gd name="connsiteY1" fmla="*/ 598073 h 3383280"/>
                  <a:gd name="connsiteX2" fmla="*/ 2577513 w 3383280"/>
                  <a:gd name="connsiteY2" fmla="*/ 1044204 h 3383280"/>
                  <a:gd name="connsiteX3" fmla="*/ 2690328 w 3383280"/>
                  <a:gd name="connsiteY3" fmla="*/ 1239089 h 3383280"/>
                  <a:gd name="connsiteX4" fmla="*/ 2690328 w 3383280"/>
                  <a:gd name="connsiteY4" fmla="*/ 2132030 h 3383280"/>
                  <a:gd name="connsiteX5" fmla="*/ 2577513 w 3383280"/>
                  <a:gd name="connsiteY5" fmla="*/ 2326237 h 3383280"/>
                  <a:gd name="connsiteX6" fmla="*/ 1804116 w 3383280"/>
                  <a:gd name="connsiteY6" fmla="*/ 2773047 h 3383280"/>
                  <a:gd name="connsiteX7" fmla="*/ 1579165 w 3383280"/>
                  <a:gd name="connsiteY7" fmla="*/ 2773047 h 3383280"/>
                  <a:gd name="connsiteX8" fmla="*/ 805089 w 3383280"/>
                  <a:gd name="connsiteY8" fmla="*/ 2326237 h 3383280"/>
                  <a:gd name="connsiteX9" fmla="*/ 692953 w 3383280"/>
                  <a:gd name="connsiteY9" fmla="*/ 2132030 h 3383280"/>
                  <a:gd name="connsiteX10" fmla="*/ 692953 w 3383280"/>
                  <a:gd name="connsiteY10" fmla="*/ 1239089 h 3383280"/>
                  <a:gd name="connsiteX11" fmla="*/ 805089 w 3383280"/>
                  <a:gd name="connsiteY11" fmla="*/ 1044204 h 3383280"/>
                  <a:gd name="connsiteX12" fmla="*/ 1579165 w 3383280"/>
                  <a:gd name="connsiteY12" fmla="*/ 598073 h 3383280"/>
                  <a:gd name="connsiteX13" fmla="*/ 1691386 w 3383280"/>
                  <a:gd name="connsiteY13" fmla="*/ 568025 h 3383280"/>
                  <a:gd name="connsiteX14" fmla="*/ 1691333 w 3383280"/>
                  <a:gd name="connsiteY14" fmla="*/ 336370 h 3383280"/>
                  <a:gd name="connsiteX15" fmla="*/ 1555850 w 3383280"/>
                  <a:gd name="connsiteY15" fmla="*/ 372646 h 3383280"/>
                  <a:gd name="connsiteX16" fmla="*/ 621315 w 3383280"/>
                  <a:gd name="connsiteY16" fmla="*/ 911257 h 3383280"/>
                  <a:gd name="connsiteX17" fmla="*/ 485934 w 3383280"/>
                  <a:gd name="connsiteY17" fmla="*/ 1146540 h 3383280"/>
                  <a:gd name="connsiteX18" fmla="*/ 485934 w 3383280"/>
                  <a:gd name="connsiteY18" fmla="*/ 2224580 h 3383280"/>
                  <a:gd name="connsiteX19" fmla="*/ 621315 w 3383280"/>
                  <a:gd name="connsiteY19" fmla="*/ 2459043 h 3383280"/>
                  <a:gd name="connsiteX20" fmla="*/ 1555850 w 3383280"/>
                  <a:gd name="connsiteY20" fmla="*/ 2998473 h 3383280"/>
                  <a:gd name="connsiteX21" fmla="*/ 1827431 w 3383280"/>
                  <a:gd name="connsiteY21" fmla="*/ 2998473 h 3383280"/>
                  <a:gd name="connsiteX22" fmla="*/ 2761146 w 3383280"/>
                  <a:gd name="connsiteY22" fmla="*/ 2459043 h 3383280"/>
                  <a:gd name="connsiteX23" fmla="*/ 2897347 w 3383280"/>
                  <a:gd name="connsiteY23" fmla="*/ 2224580 h 3383280"/>
                  <a:gd name="connsiteX24" fmla="*/ 2897347 w 3383280"/>
                  <a:gd name="connsiteY24" fmla="*/ 1146540 h 3383280"/>
                  <a:gd name="connsiteX25" fmla="*/ 2761146 w 3383280"/>
                  <a:gd name="connsiteY25" fmla="*/ 911257 h 3383280"/>
                  <a:gd name="connsiteX26" fmla="*/ 1827431 w 3383280"/>
                  <a:gd name="connsiteY26" fmla="*/ 372646 h 3383280"/>
                  <a:gd name="connsiteX27" fmla="*/ 1691333 w 3383280"/>
                  <a:gd name="connsiteY27" fmla="*/ 336370 h 3383280"/>
                  <a:gd name="connsiteX28" fmla="*/ 0 w 3383280"/>
                  <a:gd name="connsiteY28" fmla="*/ 0 h 3383280"/>
                  <a:gd name="connsiteX29" fmla="*/ 3383280 w 3383280"/>
                  <a:gd name="connsiteY29" fmla="*/ 0 h 3383280"/>
                  <a:gd name="connsiteX30" fmla="*/ 3383280 w 3383280"/>
                  <a:gd name="connsiteY30" fmla="*/ 3383280 h 3383280"/>
                  <a:gd name="connsiteX31" fmla="*/ 0 w 3383280"/>
                  <a:gd name="connsiteY31" fmla="*/ 3383280 h 3383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383280" h="3383280">
                    <a:moveTo>
                      <a:pt x="1691386" y="568025"/>
                    </a:moveTo>
                    <a:cubicBezTo>
                      <a:pt x="1730209" y="568025"/>
                      <a:pt x="1769116" y="578041"/>
                      <a:pt x="1804116" y="598073"/>
                    </a:cubicBezTo>
                    <a:lnTo>
                      <a:pt x="2577513" y="1044204"/>
                    </a:lnTo>
                    <a:cubicBezTo>
                      <a:pt x="2647513" y="1084946"/>
                      <a:pt x="2690328" y="1158962"/>
                      <a:pt x="2690328" y="1239089"/>
                    </a:cubicBezTo>
                    <a:lnTo>
                      <a:pt x="2690328" y="2132030"/>
                    </a:lnTo>
                    <a:cubicBezTo>
                      <a:pt x="2690328" y="2212157"/>
                      <a:pt x="2647513" y="2286173"/>
                      <a:pt x="2577513" y="2326237"/>
                    </a:cubicBezTo>
                    <a:lnTo>
                      <a:pt x="1804116" y="2773047"/>
                    </a:lnTo>
                    <a:cubicBezTo>
                      <a:pt x="1734116" y="2813110"/>
                      <a:pt x="1648485" y="2813110"/>
                      <a:pt x="1579165" y="2773047"/>
                    </a:cubicBezTo>
                    <a:lnTo>
                      <a:pt x="805089" y="2326237"/>
                    </a:lnTo>
                    <a:cubicBezTo>
                      <a:pt x="735769" y="2286173"/>
                      <a:pt x="692953" y="2212157"/>
                      <a:pt x="692953" y="2132030"/>
                    </a:cubicBezTo>
                    <a:lnTo>
                      <a:pt x="692953" y="1239089"/>
                    </a:lnTo>
                    <a:cubicBezTo>
                      <a:pt x="692953" y="1158962"/>
                      <a:pt x="735769" y="1084946"/>
                      <a:pt x="805089" y="1044204"/>
                    </a:cubicBezTo>
                    <a:lnTo>
                      <a:pt x="1579165" y="598073"/>
                    </a:lnTo>
                    <a:cubicBezTo>
                      <a:pt x="1613825" y="578041"/>
                      <a:pt x="1652563" y="568025"/>
                      <a:pt x="1691386" y="568025"/>
                    </a:cubicBezTo>
                    <a:close/>
                    <a:moveTo>
                      <a:pt x="1691333" y="336370"/>
                    </a:moveTo>
                    <a:cubicBezTo>
                      <a:pt x="1644463" y="336370"/>
                      <a:pt x="1597695" y="348462"/>
                      <a:pt x="1555850" y="372646"/>
                    </a:cubicBezTo>
                    <a:lnTo>
                      <a:pt x="621315" y="911257"/>
                    </a:lnTo>
                    <a:cubicBezTo>
                      <a:pt x="537625" y="960445"/>
                      <a:pt x="485934" y="1049803"/>
                      <a:pt x="485934" y="1146540"/>
                    </a:cubicBezTo>
                    <a:lnTo>
                      <a:pt x="485934" y="2224580"/>
                    </a:lnTo>
                    <a:cubicBezTo>
                      <a:pt x="485934" y="2321316"/>
                      <a:pt x="537625" y="2410675"/>
                      <a:pt x="621315" y="2459043"/>
                    </a:cubicBezTo>
                    <a:lnTo>
                      <a:pt x="1555850" y="2998473"/>
                    </a:lnTo>
                    <a:cubicBezTo>
                      <a:pt x="1639540" y="3046841"/>
                      <a:pt x="1742921" y="3046841"/>
                      <a:pt x="1827431" y="2998473"/>
                    </a:cubicBezTo>
                    <a:lnTo>
                      <a:pt x="2761146" y="2459043"/>
                    </a:lnTo>
                    <a:cubicBezTo>
                      <a:pt x="2845656" y="2410675"/>
                      <a:pt x="2897347" y="2321316"/>
                      <a:pt x="2897347" y="2224580"/>
                    </a:cubicBezTo>
                    <a:lnTo>
                      <a:pt x="2897347" y="1146540"/>
                    </a:lnTo>
                    <a:cubicBezTo>
                      <a:pt x="2897347" y="1049803"/>
                      <a:pt x="2845656" y="960445"/>
                      <a:pt x="2761146" y="911257"/>
                    </a:cubicBezTo>
                    <a:lnTo>
                      <a:pt x="1827431" y="372646"/>
                    </a:lnTo>
                    <a:cubicBezTo>
                      <a:pt x="1785176" y="348462"/>
                      <a:pt x="1738203" y="336370"/>
                      <a:pt x="1691333" y="336370"/>
                    </a:cubicBezTo>
                    <a:close/>
                    <a:moveTo>
                      <a:pt x="0" y="0"/>
                    </a:moveTo>
                    <a:lnTo>
                      <a:pt x="3383280" y="0"/>
                    </a:lnTo>
                    <a:lnTo>
                      <a:pt x="3383280" y="3383280"/>
                    </a:lnTo>
                    <a:lnTo>
                      <a:pt x="0" y="3383280"/>
                    </a:lnTo>
                    <a:close/>
                  </a:path>
                </a:pathLst>
              </a:custGeom>
              <a:grpFill/>
              <a:ln>
                <a:noFill/>
              </a:ln>
            </p:spPr>
            <p:txBody>
              <a:bodyPr vert="horz" wrap="square" lIns="68580" tIns="34291" rIns="68580" bIns="34291" numCol="1" anchor="ctr" anchorCtr="0" compatLnSpc="1">
                <a:prstTxWarp prst="textNoShape">
                  <a:avLst/>
                </a:prstTxWarp>
                <a:noAutofit/>
              </a:bodyP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9pPr>
              </a:lstStyle>
              <a:p>
                <a:pPr algn="ctr"/>
                <a:endParaRPr lang="en-US" sz="4051" b="1" dirty="0"/>
              </a:p>
            </p:txBody>
          </p:sp>
        </p:grpSp>
        <p:grpSp>
          <p:nvGrpSpPr>
            <p:cNvPr id="24" name="Group 23">
              <a:extLst>
                <a:ext uri="{FF2B5EF4-FFF2-40B4-BE49-F238E27FC236}">
                  <a16:creationId xmlns:a16="http://schemas.microsoft.com/office/drawing/2014/main" id="{CA0C8AE4-5E1A-45B9-B4FC-28727A568BEA}"/>
                </a:ext>
              </a:extLst>
            </p:cNvPr>
            <p:cNvGrpSpPr/>
            <p:nvPr/>
          </p:nvGrpSpPr>
          <p:grpSpPr>
            <a:xfrm>
              <a:off x="7186827" y="2428494"/>
              <a:ext cx="2537460" cy="2791206"/>
              <a:chOff x="7173557" y="1372901"/>
              <a:chExt cx="3383280" cy="3383280"/>
            </a:xfrm>
            <a:solidFill>
              <a:srgbClr val="F0EEEF"/>
            </a:solidFill>
          </p:grpSpPr>
          <p:graphicFrame>
            <p:nvGraphicFramePr>
              <p:cNvPr id="33" name="Chart 32">
                <a:extLst>
                  <a:ext uri="{FF2B5EF4-FFF2-40B4-BE49-F238E27FC236}">
                    <a16:creationId xmlns:a16="http://schemas.microsoft.com/office/drawing/2014/main" id="{E49AAC1B-4465-4269-BE0A-1F9AEDF670EF}"/>
                  </a:ext>
                </a:extLst>
              </p:cNvPr>
              <p:cNvGraphicFramePr/>
              <p:nvPr/>
            </p:nvGraphicFramePr>
            <p:xfrm>
              <a:off x="7173557" y="1372901"/>
              <a:ext cx="3383280" cy="3383280"/>
            </p:xfrm>
            <a:graphic>
              <a:graphicData uri="http://schemas.openxmlformats.org/drawingml/2006/chart">
                <c:chart xmlns:c="http://schemas.openxmlformats.org/drawingml/2006/chart" xmlns:r="http://schemas.openxmlformats.org/officeDocument/2006/relationships" r:id="rId5"/>
              </a:graphicData>
            </a:graphic>
          </p:graphicFrame>
          <p:sp>
            <p:nvSpPr>
              <p:cNvPr id="34" name="Freeform: Shape 40">
                <a:extLst>
                  <a:ext uri="{FF2B5EF4-FFF2-40B4-BE49-F238E27FC236}">
                    <a16:creationId xmlns:a16="http://schemas.microsoft.com/office/drawing/2014/main" id="{71E95DBE-E844-402E-AA2C-FB9A37F5DF34}"/>
                  </a:ext>
                </a:extLst>
              </p:cNvPr>
              <p:cNvSpPr>
                <a:spLocks/>
              </p:cNvSpPr>
              <p:nvPr/>
            </p:nvSpPr>
            <p:spPr bwMode="auto">
              <a:xfrm>
                <a:off x="7173557" y="1372901"/>
                <a:ext cx="3383280" cy="3383280"/>
              </a:xfrm>
              <a:custGeom>
                <a:avLst/>
                <a:gdLst>
                  <a:gd name="connsiteX0" fmla="*/ 1691386 w 3383280"/>
                  <a:gd name="connsiteY0" fmla="*/ 568025 h 3383280"/>
                  <a:gd name="connsiteX1" fmla="*/ 1804116 w 3383280"/>
                  <a:gd name="connsiteY1" fmla="*/ 598073 h 3383280"/>
                  <a:gd name="connsiteX2" fmla="*/ 2577513 w 3383280"/>
                  <a:gd name="connsiteY2" fmla="*/ 1044204 h 3383280"/>
                  <a:gd name="connsiteX3" fmla="*/ 2690328 w 3383280"/>
                  <a:gd name="connsiteY3" fmla="*/ 1239089 h 3383280"/>
                  <a:gd name="connsiteX4" fmla="*/ 2690328 w 3383280"/>
                  <a:gd name="connsiteY4" fmla="*/ 2132030 h 3383280"/>
                  <a:gd name="connsiteX5" fmla="*/ 2577513 w 3383280"/>
                  <a:gd name="connsiteY5" fmla="*/ 2326237 h 3383280"/>
                  <a:gd name="connsiteX6" fmla="*/ 1804116 w 3383280"/>
                  <a:gd name="connsiteY6" fmla="*/ 2773047 h 3383280"/>
                  <a:gd name="connsiteX7" fmla="*/ 1579165 w 3383280"/>
                  <a:gd name="connsiteY7" fmla="*/ 2773047 h 3383280"/>
                  <a:gd name="connsiteX8" fmla="*/ 805089 w 3383280"/>
                  <a:gd name="connsiteY8" fmla="*/ 2326237 h 3383280"/>
                  <a:gd name="connsiteX9" fmla="*/ 692953 w 3383280"/>
                  <a:gd name="connsiteY9" fmla="*/ 2132030 h 3383280"/>
                  <a:gd name="connsiteX10" fmla="*/ 692953 w 3383280"/>
                  <a:gd name="connsiteY10" fmla="*/ 1239089 h 3383280"/>
                  <a:gd name="connsiteX11" fmla="*/ 805089 w 3383280"/>
                  <a:gd name="connsiteY11" fmla="*/ 1044204 h 3383280"/>
                  <a:gd name="connsiteX12" fmla="*/ 1579165 w 3383280"/>
                  <a:gd name="connsiteY12" fmla="*/ 598073 h 3383280"/>
                  <a:gd name="connsiteX13" fmla="*/ 1691386 w 3383280"/>
                  <a:gd name="connsiteY13" fmla="*/ 568025 h 3383280"/>
                  <a:gd name="connsiteX14" fmla="*/ 1691333 w 3383280"/>
                  <a:gd name="connsiteY14" fmla="*/ 336370 h 3383280"/>
                  <a:gd name="connsiteX15" fmla="*/ 1555850 w 3383280"/>
                  <a:gd name="connsiteY15" fmla="*/ 372646 h 3383280"/>
                  <a:gd name="connsiteX16" fmla="*/ 621315 w 3383280"/>
                  <a:gd name="connsiteY16" fmla="*/ 911257 h 3383280"/>
                  <a:gd name="connsiteX17" fmla="*/ 485934 w 3383280"/>
                  <a:gd name="connsiteY17" fmla="*/ 1146540 h 3383280"/>
                  <a:gd name="connsiteX18" fmla="*/ 485934 w 3383280"/>
                  <a:gd name="connsiteY18" fmla="*/ 2224580 h 3383280"/>
                  <a:gd name="connsiteX19" fmla="*/ 621315 w 3383280"/>
                  <a:gd name="connsiteY19" fmla="*/ 2459043 h 3383280"/>
                  <a:gd name="connsiteX20" fmla="*/ 1555850 w 3383280"/>
                  <a:gd name="connsiteY20" fmla="*/ 2998473 h 3383280"/>
                  <a:gd name="connsiteX21" fmla="*/ 1827431 w 3383280"/>
                  <a:gd name="connsiteY21" fmla="*/ 2998473 h 3383280"/>
                  <a:gd name="connsiteX22" fmla="*/ 2761146 w 3383280"/>
                  <a:gd name="connsiteY22" fmla="*/ 2459043 h 3383280"/>
                  <a:gd name="connsiteX23" fmla="*/ 2897347 w 3383280"/>
                  <a:gd name="connsiteY23" fmla="*/ 2224580 h 3383280"/>
                  <a:gd name="connsiteX24" fmla="*/ 2897347 w 3383280"/>
                  <a:gd name="connsiteY24" fmla="*/ 1146540 h 3383280"/>
                  <a:gd name="connsiteX25" fmla="*/ 2761146 w 3383280"/>
                  <a:gd name="connsiteY25" fmla="*/ 911257 h 3383280"/>
                  <a:gd name="connsiteX26" fmla="*/ 1827431 w 3383280"/>
                  <a:gd name="connsiteY26" fmla="*/ 372646 h 3383280"/>
                  <a:gd name="connsiteX27" fmla="*/ 1691333 w 3383280"/>
                  <a:gd name="connsiteY27" fmla="*/ 336370 h 3383280"/>
                  <a:gd name="connsiteX28" fmla="*/ 0 w 3383280"/>
                  <a:gd name="connsiteY28" fmla="*/ 0 h 3383280"/>
                  <a:gd name="connsiteX29" fmla="*/ 3383280 w 3383280"/>
                  <a:gd name="connsiteY29" fmla="*/ 0 h 3383280"/>
                  <a:gd name="connsiteX30" fmla="*/ 3383280 w 3383280"/>
                  <a:gd name="connsiteY30" fmla="*/ 3383280 h 3383280"/>
                  <a:gd name="connsiteX31" fmla="*/ 0 w 3383280"/>
                  <a:gd name="connsiteY31" fmla="*/ 3383280 h 3383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383280" h="3383280">
                    <a:moveTo>
                      <a:pt x="1691386" y="568025"/>
                    </a:moveTo>
                    <a:cubicBezTo>
                      <a:pt x="1730209" y="568025"/>
                      <a:pt x="1769116" y="578041"/>
                      <a:pt x="1804116" y="598073"/>
                    </a:cubicBezTo>
                    <a:lnTo>
                      <a:pt x="2577513" y="1044204"/>
                    </a:lnTo>
                    <a:cubicBezTo>
                      <a:pt x="2647513" y="1084946"/>
                      <a:pt x="2690328" y="1158962"/>
                      <a:pt x="2690328" y="1239089"/>
                    </a:cubicBezTo>
                    <a:lnTo>
                      <a:pt x="2690328" y="2132030"/>
                    </a:lnTo>
                    <a:cubicBezTo>
                      <a:pt x="2690328" y="2212157"/>
                      <a:pt x="2647513" y="2286173"/>
                      <a:pt x="2577513" y="2326237"/>
                    </a:cubicBezTo>
                    <a:lnTo>
                      <a:pt x="1804116" y="2773047"/>
                    </a:lnTo>
                    <a:cubicBezTo>
                      <a:pt x="1734116" y="2813110"/>
                      <a:pt x="1648485" y="2813110"/>
                      <a:pt x="1579165" y="2773047"/>
                    </a:cubicBezTo>
                    <a:lnTo>
                      <a:pt x="805089" y="2326237"/>
                    </a:lnTo>
                    <a:cubicBezTo>
                      <a:pt x="735769" y="2286173"/>
                      <a:pt x="692953" y="2212157"/>
                      <a:pt x="692953" y="2132030"/>
                    </a:cubicBezTo>
                    <a:lnTo>
                      <a:pt x="692953" y="1239089"/>
                    </a:lnTo>
                    <a:cubicBezTo>
                      <a:pt x="692953" y="1158962"/>
                      <a:pt x="735769" y="1084946"/>
                      <a:pt x="805089" y="1044204"/>
                    </a:cubicBezTo>
                    <a:lnTo>
                      <a:pt x="1579165" y="598073"/>
                    </a:lnTo>
                    <a:cubicBezTo>
                      <a:pt x="1613825" y="578041"/>
                      <a:pt x="1652563" y="568025"/>
                      <a:pt x="1691386" y="568025"/>
                    </a:cubicBezTo>
                    <a:close/>
                    <a:moveTo>
                      <a:pt x="1691333" y="336370"/>
                    </a:moveTo>
                    <a:cubicBezTo>
                      <a:pt x="1644463" y="336370"/>
                      <a:pt x="1597695" y="348462"/>
                      <a:pt x="1555850" y="372646"/>
                    </a:cubicBezTo>
                    <a:lnTo>
                      <a:pt x="621315" y="911257"/>
                    </a:lnTo>
                    <a:cubicBezTo>
                      <a:pt x="537625" y="960445"/>
                      <a:pt x="485934" y="1049803"/>
                      <a:pt x="485934" y="1146540"/>
                    </a:cubicBezTo>
                    <a:lnTo>
                      <a:pt x="485934" y="2224580"/>
                    </a:lnTo>
                    <a:cubicBezTo>
                      <a:pt x="485934" y="2321316"/>
                      <a:pt x="537625" y="2410675"/>
                      <a:pt x="621315" y="2459043"/>
                    </a:cubicBezTo>
                    <a:lnTo>
                      <a:pt x="1555850" y="2998473"/>
                    </a:lnTo>
                    <a:cubicBezTo>
                      <a:pt x="1639540" y="3046841"/>
                      <a:pt x="1742921" y="3046841"/>
                      <a:pt x="1827431" y="2998473"/>
                    </a:cubicBezTo>
                    <a:lnTo>
                      <a:pt x="2761146" y="2459043"/>
                    </a:lnTo>
                    <a:cubicBezTo>
                      <a:pt x="2845656" y="2410675"/>
                      <a:pt x="2897347" y="2321316"/>
                      <a:pt x="2897347" y="2224580"/>
                    </a:cubicBezTo>
                    <a:lnTo>
                      <a:pt x="2897347" y="1146540"/>
                    </a:lnTo>
                    <a:cubicBezTo>
                      <a:pt x="2897347" y="1049803"/>
                      <a:pt x="2845656" y="960445"/>
                      <a:pt x="2761146" y="911257"/>
                    </a:cubicBezTo>
                    <a:lnTo>
                      <a:pt x="1827431" y="372646"/>
                    </a:lnTo>
                    <a:cubicBezTo>
                      <a:pt x="1785176" y="348462"/>
                      <a:pt x="1738203" y="336370"/>
                      <a:pt x="1691333" y="336370"/>
                    </a:cubicBezTo>
                    <a:close/>
                    <a:moveTo>
                      <a:pt x="0" y="0"/>
                    </a:moveTo>
                    <a:lnTo>
                      <a:pt x="3383280" y="0"/>
                    </a:lnTo>
                    <a:lnTo>
                      <a:pt x="3383280" y="3383280"/>
                    </a:lnTo>
                    <a:lnTo>
                      <a:pt x="0" y="3383280"/>
                    </a:lnTo>
                    <a:close/>
                  </a:path>
                </a:pathLst>
              </a:custGeom>
              <a:grpFill/>
              <a:ln>
                <a:noFill/>
              </a:ln>
            </p:spPr>
            <p:txBody>
              <a:bodyPr vert="horz" wrap="square" lIns="68580" tIns="34291" rIns="68580" bIns="34291" numCol="1" anchor="ctr" anchorCtr="0" compatLnSpc="1">
                <a:prstTxWarp prst="textNoShape">
                  <a:avLst/>
                </a:prstTxWarp>
                <a:noAutofit/>
              </a:bodyP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9pPr>
              </a:lstStyle>
              <a:p>
                <a:pPr algn="ctr"/>
                <a:endParaRPr lang="en-US" sz="4051" b="1" dirty="0"/>
              </a:p>
            </p:txBody>
          </p:sp>
        </p:grpSp>
        <p:sp>
          <p:nvSpPr>
            <p:cNvPr id="25" name="Freeform: Shape 41">
              <a:extLst>
                <a:ext uri="{FF2B5EF4-FFF2-40B4-BE49-F238E27FC236}">
                  <a16:creationId xmlns:a16="http://schemas.microsoft.com/office/drawing/2014/main" id="{C11FDD8B-E4E5-458C-B1FE-75EA26D0ED1B}"/>
                </a:ext>
              </a:extLst>
            </p:cNvPr>
            <p:cNvSpPr>
              <a:spLocks/>
            </p:cNvSpPr>
            <p:nvPr/>
          </p:nvSpPr>
          <p:spPr bwMode="auto">
            <a:xfrm>
              <a:off x="2822261" y="2918568"/>
              <a:ext cx="1498031" cy="1843932"/>
            </a:xfrm>
            <a:custGeom>
              <a:avLst/>
              <a:gdLst>
                <a:gd name="connsiteX0" fmla="*/ 998433 w 1997375"/>
                <a:gd name="connsiteY0" fmla="*/ 0 h 2235069"/>
                <a:gd name="connsiteX1" fmla="*/ 1111163 w 1997375"/>
                <a:gd name="connsiteY1" fmla="*/ 30048 h 2235069"/>
                <a:gd name="connsiteX2" fmla="*/ 1884560 w 1997375"/>
                <a:gd name="connsiteY2" fmla="*/ 476179 h 2235069"/>
                <a:gd name="connsiteX3" fmla="*/ 1997375 w 1997375"/>
                <a:gd name="connsiteY3" fmla="*/ 671064 h 2235069"/>
                <a:gd name="connsiteX4" fmla="*/ 1997375 w 1997375"/>
                <a:gd name="connsiteY4" fmla="*/ 1564005 h 2235069"/>
                <a:gd name="connsiteX5" fmla="*/ 1884560 w 1997375"/>
                <a:gd name="connsiteY5" fmla="*/ 1758212 h 2235069"/>
                <a:gd name="connsiteX6" fmla="*/ 1111163 w 1997375"/>
                <a:gd name="connsiteY6" fmla="*/ 2205022 h 2235069"/>
                <a:gd name="connsiteX7" fmla="*/ 886212 w 1997375"/>
                <a:gd name="connsiteY7" fmla="*/ 2205022 h 2235069"/>
                <a:gd name="connsiteX8" fmla="*/ 112136 w 1997375"/>
                <a:gd name="connsiteY8" fmla="*/ 1758212 h 2235069"/>
                <a:gd name="connsiteX9" fmla="*/ 0 w 1997375"/>
                <a:gd name="connsiteY9" fmla="*/ 1564005 h 2235069"/>
                <a:gd name="connsiteX10" fmla="*/ 0 w 1997375"/>
                <a:gd name="connsiteY10" fmla="*/ 671064 h 2235069"/>
                <a:gd name="connsiteX11" fmla="*/ 112136 w 1997375"/>
                <a:gd name="connsiteY11" fmla="*/ 476179 h 2235069"/>
                <a:gd name="connsiteX12" fmla="*/ 886212 w 1997375"/>
                <a:gd name="connsiteY12" fmla="*/ 30048 h 2235069"/>
                <a:gd name="connsiteX13" fmla="*/ 998433 w 1997375"/>
                <a:gd name="connsiteY13" fmla="*/ 0 h 223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97375" h="2235069">
                  <a:moveTo>
                    <a:pt x="998433" y="0"/>
                  </a:moveTo>
                  <a:cubicBezTo>
                    <a:pt x="1037256" y="0"/>
                    <a:pt x="1076163" y="10016"/>
                    <a:pt x="1111163" y="30048"/>
                  </a:cubicBezTo>
                  <a:lnTo>
                    <a:pt x="1884560" y="476179"/>
                  </a:lnTo>
                  <a:cubicBezTo>
                    <a:pt x="1954560" y="516921"/>
                    <a:pt x="1997375" y="590937"/>
                    <a:pt x="1997375" y="671064"/>
                  </a:cubicBezTo>
                  <a:lnTo>
                    <a:pt x="1997375" y="1564005"/>
                  </a:lnTo>
                  <a:cubicBezTo>
                    <a:pt x="1997375" y="1644132"/>
                    <a:pt x="1954560" y="1718148"/>
                    <a:pt x="1884560" y="1758212"/>
                  </a:cubicBezTo>
                  <a:lnTo>
                    <a:pt x="1111163" y="2205022"/>
                  </a:lnTo>
                  <a:cubicBezTo>
                    <a:pt x="1041163" y="2245085"/>
                    <a:pt x="955532" y="2245085"/>
                    <a:pt x="886212" y="2205022"/>
                  </a:cubicBezTo>
                  <a:lnTo>
                    <a:pt x="112136" y="1758212"/>
                  </a:lnTo>
                  <a:cubicBezTo>
                    <a:pt x="42816" y="1718148"/>
                    <a:pt x="0" y="1644132"/>
                    <a:pt x="0" y="1564005"/>
                  </a:cubicBezTo>
                  <a:lnTo>
                    <a:pt x="0" y="671064"/>
                  </a:lnTo>
                  <a:cubicBezTo>
                    <a:pt x="0" y="590937"/>
                    <a:pt x="42816" y="516921"/>
                    <a:pt x="112136" y="476179"/>
                  </a:cubicBezTo>
                  <a:lnTo>
                    <a:pt x="886212" y="30048"/>
                  </a:lnTo>
                  <a:cubicBezTo>
                    <a:pt x="920872" y="10016"/>
                    <a:pt x="959610" y="0"/>
                    <a:pt x="998433" y="0"/>
                  </a:cubicBezTo>
                  <a:close/>
                </a:path>
              </a:pathLst>
            </a:custGeom>
            <a:gradFill flip="none" rotWithShape="1">
              <a:gsLst>
                <a:gs pos="20000">
                  <a:srgbClr val="FFFFFF"/>
                </a:gs>
                <a:gs pos="100000">
                  <a:srgbClr val="DAD9D9"/>
                </a:gs>
              </a:gsLst>
              <a:lin ang="2700000" scaled="1"/>
              <a:tileRect/>
            </a:gradFill>
            <a:ln>
              <a:noFill/>
            </a:ln>
            <a:effectLst>
              <a:outerShdw blurRad="381000" dist="177800" dir="2700000" algn="tl" rotWithShape="0">
                <a:prstClr val="black">
                  <a:alpha val="5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51435" tIns="25719" rIns="51435" bIns="25719" numCol="1" anchor="ctr" anchorCtr="0" compatLnSpc="1">
              <a:prstTxWarp prst="textNoShape">
                <a:avLst/>
              </a:prstTxWarp>
            </a:bodyP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9pPr>
            </a:lstStyle>
            <a:p>
              <a:pPr algn="ctr"/>
              <a:r>
                <a:rPr lang="en-US" sz="4051" b="1" dirty="0">
                  <a:solidFill>
                    <a:schemeClr val="accent2"/>
                  </a:solidFill>
                  <a:latin typeface="Calibri" panose="020F0502020204030204" pitchFamily="34" charset="0"/>
                  <a:cs typeface="Calibri" panose="020F0502020204030204" pitchFamily="34" charset="0"/>
                </a:rPr>
                <a:t>80%</a:t>
              </a:r>
            </a:p>
          </p:txBody>
        </p:sp>
        <p:sp>
          <p:nvSpPr>
            <p:cNvPr id="26" name="Freeform: Shape 72">
              <a:extLst>
                <a:ext uri="{FF2B5EF4-FFF2-40B4-BE49-F238E27FC236}">
                  <a16:creationId xmlns:a16="http://schemas.microsoft.com/office/drawing/2014/main" id="{4D1A3319-E6DC-45EC-9D09-993D030E5431}"/>
                </a:ext>
              </a:extLst>
            </p:cNvPr>
            <p:cNvSpPr>
              <a:spLocks/>
            </p:cNvSpPr>
            <p:nvPr/>
          </p:nvSpPr>
          <p:spPr bwMode="auto">
            <a:xfrm>
              <a:off x="5320561" y="2857500"/>
              <a:ext cx="1498031" cy="1843932"/>
            </a:xfrm>
            <a:custGeom>
              <a:avLst/>
              <a:gdLst>
                <a:gd name="connsiteX0" fmla="*/ 998433 w 1997375"/>
                <a:gd name="connsiteY0" fmla="*/ 0 h 2235069"/>
                <a:gd name="connsiteX1" fmla="*/ 1111163 w 1997375"/>
                <a:gd name="connsiteY1" fmla="*/ 30048 h 2235069"/>
                <a:gd name="connsiteX2" fmla="*/ 1884560 w 1997375"/>
                <a:gd name="connsiteY2" fmla="*/ 476179 h 2235069"/>
                <a:gd name="connsiteX3" fmla="*/ 1997375 w 1997375"/>
                <a:gd name="connsiteY3" fmla="*/ 671064 h 2235069"/>
                <a:gd name="connsiteX4" fmla="*/ 1997375 w 1997375"/>
                <a:gd name="connsiteY4" fmla="*/ 1564005 h 2235069"/>
                <a:gd name="connsiteX5" fmla="*/ 1884560 w 1997375"/>
                <a:gd name="connsiteY5" fmla="*/ 1758212 h 2235069"/>
                <a:gd name="connsiteX6" fmla="*/ 1111163 w 1997375"/>
                <a:gd name="connsiteY6" fmla="*/ 2205022 h 2235069"/>
                <a:gd name="connsiteX7" fmla="*/ 886212 w 1997375"/>
                <a:gd name="connsiteY7" fmla="*/ 2205022 h 2235069"/>
                <a:gd name="connsiteX8" fmla="*/ 112136 w 1997375"/>
                <a:gd name="connsiteY8" fmla="*/ 1758212 h 2235069"/>
                <a:gd name="connsiteX9" fmla="*/ 0 w 1997375"/>
                <a:gd name="connsiteY9" fmla="*/ 1564005 h 2235069"/>
                <a:gd name="connsiteX10" fmla="*/ 0 w 1997375"/>
                <a:gd name="connsiteY10" fmla="*/ 671064 h 2235069"/>
                <a:gd name="connsiteX11" fmla="*/ 112136 w 1997375"/>
                <a:gd name="connsiteY11" fmla="*/ 476179 h 2235069"/>
                <a:gd name="connsiteX12" fmla="*/ 886212 w 1997375"/>
                <a:gd name="connsiteY12" fmla="*/ 30048 h 2235069"/>
                <a:gd name="connsiteX13" fmla="*/ 998433 w 1997375"/>
                <a:gd name="connsiteY13" fmla="*/ 0 h 223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97375" h="2235069">
                  <a:moveTo>
                    <a:pt x="998433" y="0"/>
                  </a:moveTo>
                  <a:cubicBezTo>
                    <a:pt x="1037256" y="0"/>
                    <a:pt x="1076163" y="10016"/>
                    <a:pt x="1111163" y="30048"/>
                  </a:cubicBezTo>
                  <a:lnTo>
                    <a:pt x="1884560" y="476179"/>
                  </a:lnTo>
                  <a:cubicBezTo>
                    <a:pt x="1954560" y="516921"/>
                    <a:pt x="1997375" y="590937"/>
                    <a:pt x="1997375" y="671064"/>
                  </a:cubicBezTo>
                  <a:lnTo>
                    <a:pt x="1997375" y="1564005"/>
                  </a:lnTo>
                  <a:cubicBezTo>
                    <a:pt x="1997375" y="1644132"/>
                    <a:pt x="1954560" y="1718148"/>
                    <a:pt x="1884560" y="1758212"/>
                  </a:cubicBezTo>
                  <a:lnTo>
                    <a:pt x="1111163" y="2205022"/>
                  </a:lnTo>
                  <a:cubicBezTo>
                    <a:pt x="1041163" y="2245085"/>
                    <a:pt x="955532" y="2245085"/>
                    <a:pt x="886212" y="2205022"/>
                  </a:cubicBezTo>
                  <a:lnTo>
                    <a:pt x="112136" y="1758212"/>
                  </a:lnTo>
                  <a:cubicBezTo>
                    <a:pt x="42816" y="1718148"/>
                    <a:pt x="0" y="1644132"/>
                    <a:pt x="0" y="1564005"/>
                  </a:cubicBezTo>
                  <a:lnTo>
                    <a:pt x="0" y="671064"/>
                  </a:lnTo>
                  <a:cubicBezTo>
                    <a:pt x="0" y="590937"/>
                    <a:pt x="42816" y="516921"/>
                    <a:pt x="112136" y="476179"/>
                  </a:cubicBezTo>
                  <a:lnTo>
                    <a:pt x="886212" y="30048"/>
                  </a:lnTo>
                  <a:cubicBezTo>
                    <a:pt x="920872" y="10016"/>
                    <a:pt x="959610" y="0"/>
                    <a:pt x="998433" y="0"/>
                  </a:cubicBezTo>
                  <a:close/>
                </a:path>
              </a:pathLst>
            </a:custGeom>
            <a:gradFill flip="none" rotWithShape="1">
              <a:gsLst>
                <a:gs pos="20000">
                  <a:srgbClr val="FFFFFF"/>
                </a:gs>
                <a:gs pos="100000">
                  <a:srgbClr val="DAD9D9"/>
                </a:gs>
              </a:gsLst>
              <a:lin ang="2700000" scaled="1"/>
              <a:tileRect/>
            </a:gradFill>
            <a:ln>
              <a:noFill/>
            </a:ln>
            <a:effectLst>
              <a:outerShdw blurRad="381000" dist="177800" dir="2700000" algn="tl" rotWithShape="0">
                <a:prstClr val="black">
                  <a:alpha val="5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51435" tIns="25719" rIns="51435" bIns="25719" numCol="1" anchor="ctr" anchorCtr="0" compatLnSpc="1">
              <a:prstTxWarp prst="textNoShape">
                <a:avLst/>
              </a:prstTxWarp>
            </a:bodyP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9pPr>
            </a:lstStyle>
            <a:p>
              <a:pPr algn="ctr"/>
              <a:r>
                <a:rPr lang="en-US" sz="4051" b="1" dirty="0">
                  <a:solidFill>
                    <a:schemeClr val="accent1">
                      <a:lumMod val="75000"/>
                    </a:schemeClr>
                  </a:solidFill>
                  <a:latin typeface="Calibri" panose="020F0502020204030204" pitchFamily="34" charset="0"/>
                  <a:cs typeface="Calibri" panose="020F0502020204030204" pitchFamily="34" charset="0"/>
                </a:rPr>
                <a:t>170</a:t>
              </a:r>
            </a:p>
          </p:txBody>
        </p:sp>
        <p:sp>
          <p:nvSpPr>
            <p:cNvPr id="27" name="Freeform: Shape 73">
              <a:extLst>
                <a:ext uri="{FF2B5EF4-FFF2-40B4-BE49-F238E27FC236}">
                  <a16:creationId xmlns:a16="http://schemas.microsoft.com/office/drawing/2014/main" id="{B1E22B3D-BB8C-4BE5-8D7E-F00EA5EB7BAA}"/>
                </a:ext>
              </a:extLst>
            </p:cNvPr>
            <p:cNvSpPr>
              <a:spLocks/>
            </p:cNvSpPr>
            <p:nvPr/>
          </p:nvSpPr>
          <p:spPr bwMode="auto">
            <a:xfrm>
              <a:off x="7708770" y="2918568"/>
              <a:ext cx="1498031" cy="1843932"/>
            </a:xfrm>
            <a:custGeom>
              <a:avLst/>
              <a:gdLst>
                <a:gd name="connsiteX0" fmla="*/ 998433 w 1997375"/>
                <a:gd name="connsiteY0" fmla="*/ 0 h 2235069"/>
                <a:gd name="connsiteX1" fmla="*/ 1111163 w 1997375"/>
                <a:gd name="connsiteY1" fmla="*/ 30048 h 2235069"/>
                <a:gd name="connsiteX2" fmla="*/ 1884560 w 1997375"/>
                <a:gd name="connsiteY2" fmla="*/ 476179 h 2235069"/>
                <a:gd name="connsiteX3" fmla="*/ 1997375 w 1997375"/>
                <a:gd name="connsiteY3" fmla="*/ 671064 h 2235069"/>
                <a:gd name="connsiteX4" fmla="*/ 1997375 w 1997375"/>
                <a:gd name="connsiteY4" fmla="*/ 1564005 h 2235069"/>
                <a:gd name="connsiteX5" fmla="*/ 1884560 w 1997375"/>
                <a:gd name="connsiteY5" fmla="*/ 1758212 h 2235069"/>
                <a:gd name="connsiteX6" fmla="*/ 1111163 w 1997375"/>
                <a:gd name="connsiteY6" fmla="*/ 2205022 h 2235069"/>
                <a:gd name="connsiteX7" fmla="*/ 886212 w 1997375"/>
                <a:gd name="connsiteY7" fmla="*/ 2205022 h 2235069"/>
                <a:gd name="connsiteX8" fmla="*/ 112136 w 1997375"/>
                <a:gd name="connsiteY8" fmla="*/ 1758212 h 2235069"/>
                <a:gd name="connsiteX9" fmla="*/ 0 w 1997375"/>
                <a:gd name="connsiteY9" fmla="*/ 1564005 h 2235069"/>
                <a:gd name="connsiteX10" fmla="*/ 0 w 1997375"/>
                <a:gd name="connsiteY10" fmla="*/ 671064 h 2235069"/>
                <a:gd name="connsiteX11" fmla="*/ 112136 w 1997375"/>
                <a:gd name="connsiteY11" fmla="*/ 476179 h 2235069"/>
                <a:gd name="connsiteX12" fmla="*/ 886212 w 1997375"/>
                <a:gd name="connsiteY12" fmla="*/ 30048 h 2235069"/>
                <a:gd name="connsiteX13" fmla="*/ 998433 w 1997375"/>
                <a:gd name="connsiteY13" fmla="*/ 0 h 223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97375" h="2235069">
                  <a:moveTo>
                    <a:pt x="998433" y="0"/>
                  </a:moveTo>
                  <a:cubicBezTo>
                    <a:pt x="1037256" y="0"/>
                    <a:pt x="1076163" y="10016"/>
                    <a:pt x="1111163" y="30048"/>
                  </a:cubicBezTo>
                  <a:lnTo>
                    <a:pt x="1884560" y="476179"/>
                  </a:lnTo>
                  <a:cubicBezTo>
                    <a:pt x="1954560" y="516921"/>
                    <a:pt x="1997375" y="590937"/>
                    <a:pt x="1997375" y="671064"/>
                  </a:cubicBezTo>
                  <a:lnTo>
                    <a:pt x="1997375" y="1564005"/>
                  </a:lnTo>
                  <a:cubicBezTo>
                    <a:pt x="1997375" y="1644132"/>
                    <a:pt x="1954560" y="1718148"/>
                    <a:pt x="1884560" y="1758212"/>
                  </a:cubicBezTo>
                  <a:lnTo>
                    <a:pt x="1111163" y="2205022"/>
                  </a:lnTo>
                  <a:cubicBezTo>
                    <a:pt x="1041163" y="2245085"/>
                    <a:pt x="955532" y="2245085"/>
                    <a:pt x="886212" y="2205022"/>
                  </a:cubicBezTo>
                  <a:lnTo>
                    <a:pt x="112136" y="1758212"/>
                  </a:lnTo>
                  <a:cubicBezTo>
                    <a:pt x="42816" y="1718148"/>
                    <a:pt x="0" y="1644132"/>
                    <a:pt x="0" y="1564005"/>
                  </a:cubicBezTo>
                  <a:lnTo>
                    <a:pt x="0" y="671064"/>
                  </a:lnTo>
                  <a:cubicBezTo>
                    <a:pt x="0" y="590937"/>
                    <a:pt x="42816" y="516921"/>
                    <a:pt x="112136" y="476179"/>
                  </a:cubicBezTo>
                  <a:lnTo>
                    <a:pt x="886212" y="30048"/>
                  </a:lnTo>
                  <a:cubicBezTo>
                    <a:pt x="920872" y="10016"/>
                    <a:pt x="959610" y="0"/>
                    <a:pt x="998433" y="0"/>
                  </a:cubicBezTo>
                  <a:close/>
                </a:path>
              </a:pathLst>
            </a:custGeom>
            <a:gradFill flip="none" rotWithShape="1">
              <a:gsLst>
                <a:gs pos="20000">
                  <a:srgbClr val="FFFFFF"/>
                </a:gs>
                <a:gs pos="100000">
                  <a:srgbClr val="DAD9D9"/>
                </a:gs>
              </a:gsLst>
              <a:lin ang="2700000" scaled="1"/>
              <a:tileRect/>
            </a:gradFill>
            <a:ln>
              <a:noFill/>
            </a:ln>
            <a:effectLst>
              <a:outerShdw blurRad="381000" dist="177800" dir="2700000" algn="tl" rotWithShape="0">
                <a:prstClr val="black">
                  <a:alpha val="5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51435" tIns="25719" rIns="51435" bIns="25719" numCol="1" anchor="ctr" anchorCtr="0" compatLnSpc="1">
              <a:prstTxWarp prst="textNoShape">
                <a:avLst/>
              </a:prstTxWarp>
            </a:bodyP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9pPr>
            </a:lstStyle>
            <a:p>
              <a:pPr algn="ctr"/>
              <a:r>
                <a:rPr lang="en-US" sz="4051" b="1" dirty="0">
                  <a:latin typeface="Calibri" panose="020F0502020204030204" pitchFamily="34" charset="0"/>
                  <a:cs typeface="Calibri" panose="020F0502020204030204" pitchFamily="34" charset="0"/>
                </a:rPr>
                <a:t>20%</a:t>
              </a:r>
            </a:p>
          </p:txBody>
        </p:sp>
        <p:sp>
          <p:nvSpPr>
            <p:cNvPr id="28" name="TextBox 91">
              <a:extLst>
                <a:ext uri="{FF2B5EF4-FFF2-40B4-BE49-F238E27FC236}">
                  <a16:creationId xmlns:a16="http://schemas.microsoft.com/office/drawing/2014/main" id="{FBE4689F-0246-464F-A6F6-9BB0BBDDCB3C}"/>
                </a:ext>
              </a:extLst>
            </p:cNvPr>
            <p:cNvSpPr txBox="1"/>
            <p:nvPr/>
          </p:nvSpPr>
          <p:spPr>
            <a:xfrm>
              <a:off x="2469868" y="1740163"/>
              <a:ext cx="2202816" cy="652933"/>
            </a:xfrm>
            <a:prstGeom prst="rect">
              <a:avLst/>
            </a:prstGeom>
            <a:noFill/>
          </p:spPr>
          <p:txBody>
            <a:bodyPr wrap="square" lIns="0" rIns="0" rtlCol="0" anchor="b">
              <a:spAutoFit/>
            </a:bodyP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9pPr>
            </a:lstStyle>
            <a:p>
              <a:pPr algn="ctr"/>
              <a:r>
                <a:rPr lang="en-US" b="1" cap="all" dirty="0">
                  <a:latin typeface="Calibri" panose="020F0502020204030204" pitchFamily="34" charset="0"/>
                  <a:cs typeface="Calibri" panose="020F0502020204030204" pitchFamily="34" charset="0"/>
                </a:rPr>
                <a:t>More THAN 20 PER MONTH</a:t>
              </a:r>
            </a:p>
          </p:txBody>
        </p:sp>
        <p:sp>
          <p:nvSpPr>
            <p:cNvPr id="29" name="TextBox 89">
              <a:extLst>
                <a:ext uri="{FF2B5EF4-FFF2-40B4-BE49-F238E27FC236}">
                  <a16:creationId xmlns:a16="http://schemas.microsoft.com/office/drawing/2014/main" id="{513D722E-E13B-4BCF-8471-2424146D627D}"/>
                </a:ext>
              </a:extLst>
            </p:cNvPr>
            <p:cNvSpPr txBox="1"/>
            <p:nvPr/>
          </p:nvSpPr>
          <p:spPr>
            <a:xfrm>
              <a:off x="5172036" y="1740163"/>
              <a:ext cx="2202816" cy="652933"/>
            </a:xfrm>
            <a:prstGeom prst="rect">
              <a:avLst/>
            </a:prstGeom>
            <a:noFill/>
          </p:spPr>
          <p:txBody>
            <a:bodyPr wrap="square" lIns="0" rIns="0" rtlCol="0" anchor="b">
              <a:spAutoFit/>
            </a:bodyP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9pPr>
            </a:lstStyle>
            <a:p>
              <a:r>
                <a:rPr lang="en-US" b="1" dirty="0">
                  <a:latin typeface="Calibri" panose="020F0502020204030204" pitchFamily="34" charset="0"/>
                  <a:cs typeface="Calibri" panose="020F0502020204030204" pitchFamily="34" charset="0"/>
                </a:rPr>
                <a:t>AVERAGE PER QUARTER</a:t>
              </a:r>
            </a:p>
          </p:txBody>
        </p:sp>
        <p:sp>
          <p:nvSpPr>
            <p:cNvPr id="30" name="TextBox 87">
              <a:extLst>
                <a:ext uri="{FF2B5EF4-FFF2-40B4-BE49-F238E27FC236}">
                  <a16:creationId xmlns:a16="http://schemas.microsoft.com/office/drawing/2014/main" id="{4FB50488-10EA-43FB-B9D4-E13DC470DF5F}"/>
                </a:ext>
              </a:extLst>
            </p:cNvPr>
            <p:cNvSpPr txBox="1"/>
            <p:nvPr/>
          </p:nvSpPr>
          <p:spPr>
            <a:xfrm>
              <a:off x="7519313" y="2030358"/>
              <a:ext cx="2202816" cy="362741"/>
            </a:xfrm>
            <a:prstGeom prst="rect">
              <a:avLst/>
            </a:prstGeom>
            <a:noFill/>
          </p:spPr>
          <p:txBody>
            <a:bodyPr wrap="square" lIns="0" rIns="0" rtlCol="0" anchor="b">
              <a:spAutoFit/>
            </a:bodyP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9pPr>
            </a:lstStyle>
            <a:p>
              <a:pPr algn="ctr"/>
              <a:r>
                <a:rPr lang="en-US" b="1" cap="all" dirty="0">
                  <a:latin typeface="Calibri" panose="020F0502020204030204" pitchFamily="34" charset="0"/>
                  <a:cs typeface="Calibri" panose="020F0502020204030204" pitchFamily="34" charset="0"/>
                </a:rPr>
                <a:t>REFUSED TO PROCESS</a:t>
              </a:r>
            </a:p>
          </p:txBody>
        </p:sp>
        <p:sp>
          <p:nvSpPr>
            <p:cNvPr id="31" name="Rectangle 30">
              <a:extLst>
                <a:ext uri="{FF2B5EF4-FFF2-40B4-BE49-F238E27FC236}">
                  <a16:creationId xmlns:a16="http://schemas.microsoft.com/office/drawing/2014/main" id="{E0F6FCC5-F8A5-4D46-A2CD-A6175631754B}"/>
                </a:ext>
              </a:extLst>
            </p:cNvPr>
            <p:cNvSpPr/>
            <p:nvPr/>
          </p:nvSpPr>
          <p:spPr>
            <a:xfrm>
              <a:off x="3368101" y="4899606"/>
              <a:ext cx="3607870" cy="362741"/>
            </a:xfrm>
            <a:prstGeom prst="rect">
              <a:avLst/>
            </a:prstGeom>
          </p:spPr>
          <p:txBody>
            <a:bodyPr wrap="square">
              <a:spAutoFit/>
            </a:bodyP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9pPr>
            </a:lstStyle>
            <a:p>
              <a:r>
                <a:rPr lang="en-US" altLang="en-US" b="1" dirty="0">
                  <a:latin typeface="Calibri" panose="020F0502020204030204" pitchFamily="34" charset="0"/>
                  <a:cs typeface="Calibri" panose="020F0502020204030204" pitchFamily="34" charset="0"/>
                </a:rPr>
                <a:t>Number of Safety Reports</a:t>
              </a:r>
            </a:p>
          </p:txBody>
        </p:sp>
        <p:sp>
          <p:nvSpPr>
            <p:cNvPr id="32" name="Rectangle 31">
              <a:extLst>
                <a:ext uri="{FF2B5EF4-FFF2-40B4-BE49-F238E27FC236}">
                  <a16:creationId xmlns:a16="http://schemas.microsoft.com/office/drawing/2014/main" id="{3CCDCDE8-B722-544F-BBE3-DDB82E518DBA}"/>
                </a:ext>
              </a:extLst>
            </p:cNvPr>
            <p:cNvSpPr/>
            <p:nvPr/>
          </p:nvSpPr>
          <p:spPr>
            <a:xfrm>
              <a:off x="7351990" y="4899879"/>
              <a:ext cx="2537460" cy="362741"/>
            </a:xfrm>
            <a:prstGeom prst="rect">
              <a:avLst/>
            </a:prstGeom>
          </p:spPr>
          <p:txBody>
            <a:bodyPr wrap="square">
              <a:spAutoFit/>
            </a:bodyP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9pPr>
            </a:lstStyle>
            <a:p>
              <a:r>
                <a:rPr lang="en-US" altLang="en-US" b="1" dirty="0">
                  <a:latin typeface="Calibri" panose="020F0502020204030204" pitchFamily="34" charset="0"/>
                  <a:cs typeface="Calibri" panose="020F0502020204030204" pitchFamily="34" charset="0"/>
                </a:rPr>
                <a:t>Number of Sites</a:t>
              </a:r>
            </a:p>
          </p:txBody>
        </p:sp>
      </p:grpSp>
      <p:sp>
        <p:nvSpPr>
          <p:cNvPr id="40" name="Rectangle 39">
            <a:extLst>
              <a:ext uri="{FF2B5EF4-FFF2-40B4-BE49-F238E27FC236}">
                <a16:creationId xmlns:a16="http://schemas.microsoft.com/office/drawing/2014/main" id="{2251D53D-3C4E-F44F-8C5C-4F4659E73293}"/>
              </a:ext>
            </a:extLst>
          </p:cNvPr>
          <p:cNvSpPr/>
          <p:nvPr/>
        </p:nvSpPr>
        <p:spPr>
          <a:xfrm>
            <a:off x="2638484" y="186665"/>
            <a:ext cx="10628457" cy="707886"/>
          </a:xfrm>
          <a:prstGeom prst="rect">
            <a:avLst/>
          </a:prstGeom>
        </p:spPr>
        <p:txBody>
          <a:bodyPr wrap="square">
            <a:spAutoFit/>
          </a:bodyPr>
          <a:lstStyle/>
          <a:p>
            <a:pPr>
              <a:defRPr/>
            </a:pPr>
            <a:r>
              <a:rPr lang="en-US" sz="4000" b="1" kern="0" dirty="0">
                <a:solidFill>
                  <a:schemeClr val="bg1"/>
                </a:solidFill>
                <a:latin typeface="Helvetica" pitchFamily="2" charset="0"/>
              </a:rPr>
              <a:t>Why do Sites get Too Many Reports?</a:t>
            </a:r>
            <a:endParaRPr lang="en-US" kern="0" dirty="0">
              <a:solidFill>
                <a:schemeClr val="bg1"/>
              </a:solidFill>
            </a:endParaRPr>
          </a:p>
        </p:txBody>
      </p:sp>
      <p:sp>
        <p:nvSpPr>
          <p:cNvPr id="41" name="Rectangle 40">
            <a:extLst>
              <a:ext uri="{FF2B5EF4-FFF2-40B4-BE49-F238E27FC236}">
                <a16:creationId xmlns:a16="http://schemas.microsoft.com/office/drawing/2014/main" id="{08094CAD-006F-BB44-9579-82DD6DFABB94}"/>
              </a:ext>
            </a:extLst>
          </p:cNvPr>
          <p:cNvSpPr/>
          <p:nvPr/>
        </p:nvSpPr>
        <p:spPr>
          <a:xfrm>
            <a:off x="576071" y="1210057"/>
            <a:ext cx="10114231" cy="4861000"/>
          </a:xfrm>
          <a:prstGeom prst="rect">
            <a:avLst/>
          </a:prstGeom>
          <a:solidFill>
            <a:srgbClr val="026CB6">
              <a:alpha val="50000"/>
            </a:srgbClr>
          </a:solidFill>
          <a:ln w="12700" cap="flat" cmpd="sng" algn="ctr">
            <a:noFill/>
            <a:prstDash val="dash"/>
            <a:miter lim="800000"/>
          </a:ln>
          <a:effectLst/>
        </p:spPr>
        <p:txBody>
          <a:bodyPr rtlCol="0" anchor="ctr"/>
          <a:lstStyle/>
          <a:p>
            <a:pPr algn="ctr">
              <a:defRPr/>
            </a:pPr>
            <a:endParaRPr lang="en-GB" kern="0" dirty="0">
              <a:solidFill>
                <a:prstClr val="white"/>
              </a:solidFill>
              <a:latin typeface="Arial" panose="020B0604020202020204"/>
            </a:endParaRPr>
          </a:p>
        </p:txBody>
      </p:sp>
      <p:pic>
        <p:nvPicPr>
          <p:cNvPr id="42" name="Picture 41">
            <a:extLst>
              <a:ext uri="{FF2B5EF4-FFF2-40B4-BE49-F238E27FC236}">
                <a16:creationId xmlns:a16="http://schemas.microsoft.com/office/drawing/2014/main" id="{C74E908F-4E75-4546-BFCC-F41B6118595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262404" y="5376674"/>
            <a:ext cx="1635797" cy="1654331"/>
          </a:xfrm>
          <a:prstGeom prst="rect">
            <a:avLst/>
          </a:prstGeom>
        </p:spPr>
      </p:pic>
      <p:sp>
        <p:nvSpPr>
          <p:cNvPr id="43" name="Rectangle 42">
            <a:extLst>
              <a:ext uri="{FF2B5EF4-FFF2-40B4-BE49-F238E27FC236}">
                <a16:creationId xmlns:a16="http://schemas.microsoft.com/office/drawing/2014/main" id="{0E040797-4EEC-4B45-A7A9-A31AE30C9566}"/>
              </a:ext>
            </a:extLst>
          </p:cNvPr>
          <p:cNvSpPr/>
          <p:nvPr/>
        </p:nvSpPr>
        <p:spPr>
          <a:xfrm>
            <a:off x="0" y="0"/>
            <a:ext cx="12192000" cy="764498"/>
          </a:xfrm>
          <a:prstGeom prst="rect">
            <a:avLst/>
          </a:prstGeom>
          <a:solidFill>
            <a:srgbClr val="0F75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EE5116F6-4F98-4920-9FD9-D51A02F4574E}"/>
              </a:ext>
            </a:extLst>
          </p:cNvPr>
          <p:cNvSpPr/>
          <p:nvPr/>
        </p:nvSpPr>
        <p:spPr>
          <a:xfrm>
            <a:off x="1978862" y="139998"/>
            <a:ext cx="7971343" cy="553998"/>
          </a:xfrm>
          <a:prstGeom prst="rect">
            <a:avLst/>
          </a:prstGeom>
        </p:spPr>
        <p:txBody>
          <a:bodyPr wrap="square">
            <a:sp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3000" b="1" i="0" u="none" strike="noStrike" kern="0" cap="none" spc="0" normalizeH="0" baseline="0" noProof="0" dirty="0">
                <a:ln>
                  <a:noFill/>
                </a:ln>
                <a:solidFill>
                  <a:prstClr val="white"/>
                </a:solidFill>
                <a:effectLst/>
                <a:uLnTx/>
                <a:uFillTx/>
                <a:latin typeface="Helvetica" pitchFamily="2" charset="0"/>
              </a:rPr>
              <a:t>Why do Sites get Too Many Reports?</a:t>
            </a:r>
            <a:endParaRPr kumimoji="0" lang="en-US" sz="1350" b="0" i="0" u="none" strike="noStrike" kern="0" cap="none" spc="0" normalizeH="0" baseline="0" noProof="0" dirty="0">
              <a:ln>
                <a:noFill/>
              </a:ln>
              <a:solidFill>
                <a:prstClr val="white"/>
              </a:solidFill>
              <a:effectLst/>
              <a:uLnTx/>
              <a:uFillTx/>
            </a:endParaRPr>
          </a:p>
        </p:txBody>
      </p:sp>
    </p:spTree>
    <p:extLst>
      <p:ext uri="{BB962C8B-B14F-4D97-AF65-F5344CB8AC3E}">
        <p14:creationId xmlns:p14="http://schemas.microsoft.com/office/powerpoint/2010/main" val="18198011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A50CFD7-D3B7-0049-A167-CF6FED0D5EB7}"/>
              </a:ext>
            </a:extLst>
          </p:cNvPr>
          <p:cNvSpPr/>
          <p:nvPr/>
        </p:nvSpPr>
        <p:spPr>
          <a:xfrm>
            <a:off x="2638484" y="144624"/>
            <a:ext cx="10628457" cy="707886"/>
          </a:xfrm>
          <a:prstGeom prst="rect">
            <a:avLst/>
          </a:prstGeom>
        </p:spPr>
        <p:txBody>
          <a:bodyPr wrap="square">
            <a:spAutoFit/>
          </a:bodyPr>
          <a:lstStyle/>
          <a:p>
            <a:pPr>
              <a:defRPr/>
            </a:pPr>
            <a:r>
              <a:rPr lang="en-US" sz="4000" b="1" kern="0" dirty="0">
                <a:solidFill>
                  <a:schemeClr val="bg1"/>
                </a:solidFill>
                <a:latin typeface="Helvetica" pitchFamily="2" charset="0"/>
              </a:rPr>
              <a:t>What is Burden on Site Resources?</a:t>
            </a:r>
            <a:endParaRPr lang="en-US" kern="0" dirty="0">
              <a:solidFill>
                <a:schemeClr val="bg1"/>
              </a:solidFill>
            </a:endParaRPr>
          </a:p>
        </p:txBody>
      </p:sp>
      <p:grpSp>
        <p:nvGrpSpPr>
          <p:cNvPr id="40" name="Group 39">
            <a:extLst>
              <a:ext uri="{FF2B5EF4-FFF2-40B4-BE49-F238E27FC236}">
                <a16:creationId xmlns:a16="http://schemas.microsoft.com/office/drawing/2014/main" id="{7E31D11F-9B5E-BF4E-BCF3-9CC43311ECAD}"/>
              </a:ext>
            </a:extLst>
          </p:cNvPr>
          <p:cNvGrpSpPr/>
          <p:nvPr/>
        </p:nvGrpSpPr>
        <p:grpSpPr>
          <a:xfrm>
            <a:off x="794808" y="1696250"/>
            <a:ext cx="9113691" cy="4537162"/>
            <a:chOff x="465024" y="1711239"/>
            <a:chExt cx="8309821" cy="4537161"/>
          </a:xfrm>
        </p:grpSpPr>
        <p:grpSp>
          <p:nvGrpSpPr>
            <p:cNvPr id="6" name="Group 5">
              <a:extLst>
                <a:ext uri="{FF2B5EF4-FFF2-40B4-BE49-F238E27FC236}">
                  <a16:creationId xmlns:a16="http://schemas.microsoft.com/office/drawing/2014/main" id="{D0845BEF-CE9D-E847-9A1A-ADB9CEE37D79}"/>
                </a:ext>
              </a:extLst>
            </p:cNvPr>
            <p:cNvGrpSpPr/>
            <p:nvPr/>
          </p:nvGrpSpPr>
          <p:grpSpPr>
            <a:xfrm>
              <a:off x="465024" y="1711239"/>
              <a:ext cx="2455409" cy="4537161"/>
              <a:chOff x="3531357" y="-6126227"/>
              <a:chExt cx="5129285" cy="10751449"/>
            </a:xfrm>
          </p:grpSpPr>
          <p:sp>
            <p:nvSpPr>
              <p:cNvPr id="7" name="Shape">
                <a:extLst>
                  <a:ext uri="{FF2B5EF4-FFF2-40B4-BE49-F238E27FC236}">
                    <a16:creationId xmlns:a16="http://schemas.microsoft.com/office/drawing/2014/main" id="{EA4EE7B0-E09A-CD4D-BC75-8439775A364E}"/>
                  </a:ext>
                </a:extLst>
              </p:cNvPr>
              <p:cNvSpPr/>
              <p:nvPr/>
            </p:nvSpPr>
            <p:spPr>
              <a:xfrm>
                <a:off x="4420358" y="-6126227"/>
                <a:ext cx="3364105" cy="8431787"/>
              </a:xfrm>
              <a:custGeom>
                <a:avLst/>
                <a:gdLst/>
                <a:ahLst/>
                <a:cxnLst>
                  <a:cxn ang="0">
                    <a:pos x="wd2" y="hd2"/>
                  </a:cxn>
                  <a:cxn ang="5400000">
                    <a:pos x="wd2" y="hd2"/>
                  </a:cxn>
                  <a:cxn ang="10800000">
                    <a:pos x="wd2" y="hd2"/>
                  </a:cxn>
                  <a:cxn ang="16200000">
                    <a:pos x="wd2" y="hd2"/>
                  </a:cxn>
                </a:cxnLst>
                <a:rect l="0" t="0" r="r" b="b"/>
                <a:pathLst>
                  <a:path w="21600" h="21600" extrusionOk="0">
                    <a:moveTo>
                      <a:pt x="21600" y="19426"/>
                    </a:moveTo>
                    <a:cubicBezTo>
                      <a:pt x="21600" y="20627"/>
                      <a:pt x="19340" y="21600"/>
                      <a:pt x="16552" y="21600"/>
                    </a:cubicBezTo>
                    <a:lnTo>
                      <a:pt x="5048" y="21600"/>
                    </a:lnTo>
                    <a:cubicBezTo>
                      <a:pt x="2260" y="21600"/>
                      <a:pt x="0" y="20627"/>
                      <a:pt x="0" y="19426"/>
                    </a:cubicBezTo>
                    <a:lnTo>
                      <a:pt x="0" y="2174"/>
                    </a:lnTo>
                    <a:cubicBezTo>
                      <a:pt x="0" y="973"/>
                      <a:pt x="2260" y="0"/>
                      <a:pt x="5048" y="0"/>
                    </a:cubicBezTo>
                    <a:lnTo>
                      <a:pt x="16552" y="0"/>
                    </a:lnTo>
                    <a:cubicBezTo>
                      <a:pt x="19340" y="0"/>
                      <a:pt x="21600" y="973"/>
                      <a:pt x="21600" y="2174"/>
                    </a:cubicBezTo>
                    <a:lnTo>
                      <a:pt x="21600" y="19426"/>
                    </a:lnTo>
                    <a:close/>
                  </a:path>
                </a:pathLst>
              </a:custGeom>
              <a:solidFill>
                <a:srgbClr val="4B4B4B"/>
              </a:solidFill>
              <a:ln w="12700">
                <a:miter lim="400000"/>
              </a:ln>
            </p:spPr>
            <p:txBody>
              <a:bodyPr lIns="28575" tIns="28575" rIns="28575" bIns="28575"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1pPr>
                <a:lvl2pPr marL="0" marR="0" indent="3429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2pPr>
                <a:lvl3pPr marL="0" marR="0" indent="6858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3pPr>
                <a:lvl4pPr marL="0" marR="0" indent="10287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4pPr>
                <a:lvl5pPr marL="0" marR="0" indent="13716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5pPr>
                <a:lvl6pPr marL="0" marR="0" indent="17145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6pPr>
                <a:lvl7pPr marL="0" marR="0" indent="20574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7pPr>
                <a:lvl8pPr marL="0" marR="0" indent="24003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8pPr>
                <a:lvl9pPr marL="0" marR="0" indent="27432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9pPr>
              </a:lstStyle>
              <a:p>
                <a:pPr defTabSz="457189">
                  <a:defRPr sz="3000">
                    <a:solidFill>
                      <a:srgbClr val="FFFFFF"/>
                    </a:solidFill>
                    <a:effectLst>
                      <a:outerShdw blurRad="38100" dist="12700" dir="5400000" rotWithShape="0">
                        <a:srgbClr val="000000">
                          <a:alpha val="50000"/>
                        </a:srgbClr>
                      </a:outerShdw>
                    </a:effectLst>
                  </a:defRPr>
                </a:pPr>
                <a:endParaRPr lang="en-US" sz="2251" noProof="1">
                  <a:solidFill>
                    <a:srgbClr val="FFFFFF"/>
                  </a:solidFill>
                  <a:effectLst>
                    <a:outerShdw blurRad="38100" dist="12700" dir="5400000" rotWithShape="0">
                      <a:srgbClr val="000000">
                        <a:alpha val="50000"/>
                      </a:srgbClr>
                    </a:outerShdw>
                  </a:effectLst>
                  <a:latin typeface="Calibri" panose="020F0502020204030204"/>
                </a:endParaRPr>
              </a:p>
            </p:txBody>
          </p:sp>
          <p:sp>
            <p:nvSpPr>
              <p:cNvPr id="8" name="Circle">
                <a:extLst>
                  <a:ext uri="{FF2B5EF4-FFF2-40B4-BE49-F238E27FC236}">
                    <a16:creationId xmlns:a16="http://schemas.microsoft.com/office/drawing/2014/main" id="{959DF22A-1422-E540-8566-45EE3B086B41}"/>
                  </a:ext>
                </a:extLst>
              </p:cNvPr>
              <p:cNvSpPr/>
              <p:nvPr/>
            </p:nvSpPr>
            <p:spPr>
              <a:xfrm>
                <a:off x="5080757" y="-5427726"/>
                <a:ext cx="2035793" cy="2035791"/>
              </a:xfrm>
              <a:prstGeom prst="ellipse">
                <a:avLst/>
              </a:prstGeom>
              <a:solidFill>
                <a:srgbClr val="FFFFFF"/>
              </a:solidFill>
              <a:ln w="12700">
                <a:miter lim="400000"/>
              </a:ln>
            </p:spPr>
            <p:txBody>
              <a:bodyPr lIns="28575" tIns="28575" rIns="28575" bIns="28575"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1pPr>
                <a:lvl2pPr marL="0" marR="0" indent="3429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2pPr>
                <a:lvl3pPr marL="0" marR="0" indent="6858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3pPr>
                <a:lvl4pPr marL="0" marR="0" indent="10287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4pPr>
                <a:lvl5pPr marL="0" marR="0" indent="13716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5pPr>
                <a:lvl6pPr marL="0" marR="0" indent="17145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6pPr>
                <a:lvl7pPr marL="0" marR="0" indent="20574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7pPr>
                <a:lvl8pPr marL="0" marR="0" indent="24003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8pPr>
                <a:lvl9pPr marL="0" marR="0" indent="27432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9pPr>
              </a:lstStyle>
              <a:p>
                <a:pPr defTabSz="457189">
                  <a:defRPr sz="3000">
                    <a:solidFill>
                      <a:srgbClr val="FFFFFF"/>
                    </a:solidFill>
                    <a:effectLst>
                      <a:outerShdw blurRad="38100" dist="12700" dir="5400000" rotWithShape="0">
                        <a:srgbClr val="000000">
                          <a:alpha val="50000"/>
                        </a:srgbClr>
                      </a:outerShdw>
                    </a:effectLst>
                  </a:defRPr>
                </a:pPr>
                <a:endParaRPr lang="en-US" sz="2251" noProof="1">
                  <a:solidFill>
                    <a:srgbClr val="FFFFFF"/>
                  </a:solidFill>
                  <a:effectLst>
                    <a:outerShdw blurRad="38100" dist="12700" dir="5400000" rotWithShape="0">
                      <a:srgbClr val="000000">
                        <a:alpha val="50000"/>
                      </a:srgbClr>
                    </a:outerShdw>
                  </a:effectLst>
                  <a:latin typeface="Calibri" panose="020F0502020204030204"/>
                </a:endParaRPr>
              </a:p>
            </p:txBody>
          </p:sp>
          <p:sp>
            <p:nvSpPr>
              <p:cNvPr id="9" name="Circle">
                <a:extLst>
                  <a:ext uri="{FF2B5EF4-FFF2-40B4-BE49-F238E27FC236}">
                    <a16:creationId xmlns:a16="http://schemas.microsoft.com/office/drawing/2014/main" id="{13F861BF-5440-0A40-9C0F-4430B71F4EEB}"/>
                  </a:ext>
                </a:extLst>
              </p:cNvPr>
              <p:cNvSpPr/>
              <p:nvPr/>
            </p:nvSpPr>
            <p:spPr>
              <a:xfrm>
                <a:off x="5080758" y="-2976626"/>
                <a:ext cx="2035792" cy="2035792"/>
              </a:xfrm>
              <a:prstGeom prst="ellipse">
                <a:avLst/>
              </a:prstGeom>
              <a:solidFill>
                <a:srgbClr val="FFFFFF"/>
              </a:solidFill>
              <a:ln w="12700">
                <a:miter lim="400000"/>
              </a:ln>
            </p:spPr>
            <p:txBody>
              <a:bodyPr lIns="28575" tIns="28575" rIns="28575" bIns="28575"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1pPr>
                <a:lvl2pPr marL="0" marR="0" indent="3429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2pPr>
                <a:lvl3pPr marL="0" marR="0" indent="6858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3pPr>
                <a:lvl4pPr marL="0" marR="0" indent="10287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4pPr>
                <a:lvl5pPr marL="0" marR="0" indent="13716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5pPr>
                <a:lvl6pPr marL="0" marR="0" indent="17145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6pPr>
                <a:lvl7pPr marL="0" marR="0" indent="20574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7pPr>
                <a:lvl8pPr marL="0" marR="0" indent="24003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8pPr>
                <a:lvl9pPr marL="0" marR="0" indent="27432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9pPr>
              </a:lstStyle>
              <a:p>
                <a:pPr defTabSz="457189">
                  <a:defRPr sz="3000">
                    <a:solidFill>
                      <a:srgbClr val="FFFFFF"/>
                    </a:solidFill>
                    <a:effectLst>
                      <a:outerShdw blurRad="38100" dist="12700" dir="5400000" rotWithShape="0">
                        <a:srgbClr val="000000">
                          <a:alpha val="50000"/>
                        </a:srgbClr>
                      </a:outerShdw>
                    </a:effectLst>
                  </a:defRPr>
                </a:pPr>
                <a:endParaRPr lang="en-US" sz="2251" noProof="1">
                  <a:solidFill>
                    <a:srgbClr val="FFFFFF"/>
                  </a:solidFill>
                  <a:effectLst>
                    <a:outerShdw blurRad="38100" dist="12700" dir="5400000" rotWithShape="0">
                      <a:srgbClr val="000000">
                        <a:alpha val="50000"/>
                      </a:srgbClr>
                    </a:outerShdw>
                  </a:effectLst>
                  <a:latin typeface="Calibri" panose="020F0502020204030204"/>
                </a:endParaRPr>
              </a:p>
            </p:txBody>
          </p:sp>
          <p:sp>
            <p:nvSpPr>
              <p:cNvPr id="10" name="Circle">
                <a:extLst>
                  <a:ext uri="{FF2B5EF4-FFF2-40B4-BE49-F238E27FC236}">
                    <a16:creationId xmlns:a16="http://schemas.microsoft.com/office/drawing/2014/main" id="{D412365F-5414-754A-8208-87CDBD3F1346}"/>
                  </a:ext>
                </a:extLst>
              </p:cNvPr>
              <p:cNvSpPr/>
              <p:nvPr/>
            </p:nvSpPr>
            <p:spPr>
              <a:xfrm>
                <a:off x="5080758" y="-512826"/>
                <a:ext cx="2035792" cy="2035792"/>
              </a:xfrm>
              <a:prstGeom prst="ellipse">
                <a:avLst/>
              </a:prstGeom>
              <a:solidFill>
                <a:srgbClr val="FFFFFF"/>
              </a:solidFill>
              <a:ln w="12700">
                <a:miter lim="400000"/>
              </a:ln>
            </p:spPr>
            <p:txBody>
              <a:bodyPr lIns="28575" tIns="28575" rIns="28575" bIns="28575"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1pPr>
                <a:lvl2pPr marL="0" marR="0" indent="3429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2pPr>
                <a:lvl3pPr marL="0" marR="0" indent="6858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3pPr>
                <a:lvl4pPr marL="0" marR="0" indent="10287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4pPr>
                <a:lvl5pPr marL="0" marR="0" indent="13716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5pPr>
                <a:lvl6pPr marL="0" marR="0" indent="17145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6pPr>
                <a:lvl7pPr marL="0" marR="0" indent="20574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7pPr>
                <a:lvl8pPr marL="0" marR="0" indent="24003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8pPr>
                <a:lvl9pPr marL="0" marR="0" indent="27432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9pPr>
              </a:lstStyle>
              <a:p>
                <a:pPr defTabSz="457189">
                  <a:defRPr sz="3000">
                    <a:solidFill>
                      <a:srgbClr val="FFFFFF"/>
                    </a:solidFill>
                    <a:effectLst>
                      <a:outerShdw blurRad="38100" dist="12700" dir="5400000" rotWithShape="0">
                        <a:srgbClr val="000000">
                          <a:alpha val="50000"/>
                        </a:srgbClr>
                      </a:outerShdw>
                    </a:effectLst>
                  </a:defRPr>
                </a:pPr>
                <a:endParaRPr lang="en-US" sz="2251" noProof="1">
                  <a:solidFill>
                    <a:srgbClr val="FFFFFF"/>
                  </a:solidFill>
                  <a:effectLst>
                    <a:outerShdw blurRad="38100" dist="12700" dir="5400000" rotWithShape="0">
                      <a:srgbClr val="000000">
                        <a:alpha val="50000"/>
                      </a:srgbClr>
                    </a:outerShdw>
                  </a:effectLst>
                  <a:latin typeface="Calibri" panose="020F0502020204030204"/>
                </a:endParaRPr>
              </a:p>
            </p:txBody>
          </p:sp>
          <p:sp>
            <p:nvSpPr>
              <p:cNvPr id="11" name="Shape">
                <a:extLst>
                  <a:ext uri="{FF2B5EF4-FFF2-40B4-BE49-F238E27FC236}">
                    <a16:creationId xmlns:a16="http://schemas.microsoft.com/office/drawing/2014/main" id="{2DD528D0-392A-104B-A48E-2C5936CF78E6}"/>
                  </a:ext>
                </a:extLst>
              </p:cNvPr>
              <p:cNvSpPr/>
              <p:nvPr/>
            </p:nvSpPr>
            <p:spPr>
              <a:xfrm>
                <a:off x="5195058" y="-5313426"/>
                <a:ext cx="1803520" cy="1803559"/>
              </a:xfrm>
              <a:custGeom>
                <a:avLst/>
                <a:gdLst/>
                <a:ahLst/>
                <a:cxnLst>
                  <a:cxn ang="0">
                    <a:pos x="wd2" y="hd2"/>
                  </a:cxn>
                  <a:cxn ang="5400000">
                    <a:pos x="wd2" y="hd2"/>
                  </a:cxn>
                  <a:cxn ang="10800000">
                    <a:pos x="wd2" y="hd2"/>
                  </a:cxn>
                  <a:cxn ang="16200000">
                    <a:pos x="wd2" y="hd2"/>
                  </a:cxn>
                </a:cxnLst>
                <a:rect l="0" t="0" r="r" b="b"/>
                <a:pathLst>
                  <a:path w="20390" h="19875" extrusionOk="0">
                    <a:moveTo>
                      <a:pt x="19847" y="13222"/>
                    </a:moveTo>
                    <a:cubicBezTo>
                      <a:pt x="18871" y="16173"/>
                      <a:pt x="16446" y="18486"/>
                      <a:pt x="13405" y="19396"/>
                    </a:cubicBezTo>
                    <a:cubicBezTo>
                      <a:pt x="9678" y="20511"/>
                      <a:pt x="6114" y="19596"/>
                      <a:pt x="3601" y="17517"/>
                    </a:cubicBezTo>
                    <a:cubicBezTo>
                      <a:pt x="3461" y="17401"/>
                      <a:pt x="3326" y="17282"/>
                      <a:pt x="3192" y="17159"/>
                    </a:cubicBezTo>
                    <a:cubicBezTo>
                      <a:pt x="499" y="14681"/>
                      <a:pt x="-805" y="10784"/>
                      <a:pt x="526" y="6696"/>
                    </a:cubicBezTo>
                    <a:cubicBezTo>
                      <a:pt x="1469" y="3797"/>
                      <a:pt x="3807" y="1487"/>
                      <a:pt x="6773" y="543"/>
                    </a:cubicBezTo>
                    <a:cubicBezTo>
                      <a:pt x="11900" y="-1089"/>
                      <a:pt x="16743" y="1125"/>
                      <a:pt x="19022" y="4967"/>
                    </a:cubicBezTo>
                    <a:cubicBezTo>
                      <a:pt x="19091" y="5084"/>
                      <a:pt x="19160" y="5203"/>
                      <a:pt x="19223" y="5324"/>
                    </a:cubicBezTo>
                    <a:cubicBezTo>
                      <a:pt x="20445" y="7581"/>
                      <a:pt x="20795" y="10360"/>
                      <a:pt x="19847" y="13222"/>
                    </a:cubicBezTo>
                    <a:close/>
                  </a:path>
                </a:pathLst>
              </a:custGeom>
              <a:solidFill>
                <a:schemeClr val="accent5">
                  <a:lumMod val="50000"/>
                </a:schemeClr>
              </a:solidFill>
              <a:ln w="12700">
                <a:miter lim="400000"/>
              </a:ln>
            </p:spPr>
            <p:txBody>
              <a:bodyPr lIns="28575" tIns="28575" rIns="28575" bIns="28575"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1pPr>
                <a:lvl2pPr marL="0" marR="0" indent="3429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2pPr>
                <a:lvl3pPr marL="0" marR="0" indent="6858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3pPr>
                <a:lvl4pPr marL="0" marR="0" indent="10287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4pPr>
                <a:lvl5pPr marL="0" marR="0" indent="13716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5pPr>
                <a:lvl6pPr marL="0" marR="0" indent="17145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6pPr>
                <a:lvl7pPr marL="0" marR="0" indent="20574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7pPr>
                <a:lvl8pPr marL="0" marR="0" indent="24003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8pPr>
                <a:lvl9pPr marL="0" marR="0" indent="27432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9pPr>
              </a:lstStyle>
              <a:p>
                <a:pPr defTabSz="457189">
                  <a:defRPr sz="3000">
                    <a:solidFill>
                      <a:srgbClr val="FFFFFF"/>
                    </a:solidFill>
                    <a:effectLst>
                      <a:outerShdw blurRad="38100" dist="12700" dir="5400000" rotWithShape="0">
                        <a:srgbClr val="000000">
                          <a:alpha val="50000"/>
                        </a:srgbClr>
                      </a:outerShdw>
                    </a:effectLst>
                  </a:defRPr>
                </a:pPr>
                <a:endParaRPr lang="en-US" sz="2251" noProof="1">
                  <a:solidFill>
                    <a:srgbClr val="FFFFFF"/>
                  </a:solidFill>
                  <a:effectLst>
                    <a:outerShdw blurRad="38100" dist="12700" dir="5400000" rotWithShape="0">
                      <a:srgbClr val="000000">
                        <a:alpha val="50000"/>
                      </a:srgbClr>
                    </a:outerShdw>
                  </a:effectLst>
                  <a:latin typeface="Calibri" panose="020F0502020204030204"/>
                </a:endParaRPr>
              </a:p>
            </p:txBody>
          </p:sp>
          <p:sp>
            <p:nvSpPr>
              <p:cNvPr id="12" name="Shape">
                <a:extLst>
                  <a:ext uri="{FF2B5EF4-FFF2-40B4-BE49-F238E27FC236}">
                    <a16:creationId xmlns:a16="http://schemas.microsoft.com/office/drawing/2014/main" id="{9243D7B0-6336-084F-ADE7-218BFB270E5A}"/>
                  </a:ext>
                </a:extLst>
              </p:cNvPr>
              <p:cNvSpPr/>
              <p:nvPr/>
            </p:nvSpPr>
            <p:spPr>
              <a:xfrm>
                <a:off x="5410958" y="-5046726"/>
                <a:ext cx="1587628" cy="1534414"/>
              </a:xfrm>
              <a:custGeom>
                <a:avLst/>
                <a:gdLst/>
                <a:ahLst/>
                <a:cxnLst>
                  <a:cxn ang="0">
                    <a:pos x="wd2" y="hd2"/>
                  </a:cxn>
                  <a:cxn ang="5400000">
                    <a:pos x="wd2" y="hd2"/>
                  </a:cxn>
                  <a:cxn ang="10800000">
                    <a:pos x="wd2" y="hd2"/>
                  </a:cxn>
                  <a:cxn ang="16200000">
                    <a:pos x="wd2" y="hd2"/>
                  </a:cxn>
                </a:cxnLst>
                <a:rect l="0" t="0" r="r" b="b"/>
                <a:pathLst>
                  <a:path w="21600" h="21600" extrusionOk="0">
                    <a:moveTo>
                      <a:pt x="21600" y="8907"/>
                    </a:moveTo>
                    <a:cubicBezTo>
                      <a:pt x="21600" y="15917"/>
                      <a:pt x="16107" y="21600"/>
                      <a:pt x="9332" y="21600"/>
                    </a:cubicBezTo>
                    <a:cubicBezTo>
                      <a:pt x="6307" y="21600"/>
                      <a:pt x="3537" y="20465"/>
                      <a:pt x="1400" y="18588"/>
                    </a:cubicBezTo>
                    <a:cubicBezTo>
                      <a:pt x="503" y="16827"/>
                      <a:pt x="0" y="14823"/>
                      <a:pt x="0" y="12693"/>
                    </a:cubicBezTo>
                    <a:cubicBezTo>
                      <a:pt x="0" y="5683"/>
                      <a:pt x="5493" y="0"/>
                      <a:pt x="12268" y="0"/>
                    </a:cubicBezTo>
                    <a:cubicBezTo>
                      <a:pt x="15292" y="0"/>
                      <a:pt x="18061" y="1132"/>
                      <a:pt x="20199" y="3012"/>
                    </a:cubicBezTo>
                    <a:cubicBezTo>
                      <a:pt x="21094" y="4772"/>
                      <a:pt x="21600" y="6779"/>
                      <a:pt x="21600" y="8907"/>
                    </a:cubicBezTo>
                    <a:close/>
                  </a:path>
                </a:pathLst>
              </a:custGeom>
              <a:solidFill>
                <a:schemeClr val="accent5"/>
              </a:solidFill>
              <a:ln w="12700">
                <a:miter lim="400000"/>
              </a:ln>
            </p:spPr>
            <p:txBody>
              <a:bodyPr lIns="28575" tIns="28575" rIns="28575" bIns="28575"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1pPr>
                <a:lvl2pPr marL="0" marR="0" indent="3429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2pPr>
                <a:lvl3pPr marL="0" marR="0" indent="6858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3pPr>
                <a:lvl4pPr marL="0" marR="0" indent="10287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4pPr>
                <a:lvl5pPr marL="0" marR="0" indent="13716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5pPr>
                <a:lvl6pPr marL="0" marR="0" indent="17145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6pPr>
                <a:lvl7pPr marL="0" marR="0" indent="20574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7pPr>
                <a:lvl8pPr marL="0" marR="0" indent="24003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8pPr>
                <a:lvl9pPr marL="0" marR="0" indent="27432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9pPr>
              </a:lstStyle>
              <a:p>
                <a:pPr defTabSz="457189">
                  <a:defRPr sz="3000">
                    <a:solidFill>
                      <a:srgbClr val="FFFFFF"/>
                    </a:solidFill>
                    <a:effectLst>
                      <a:outerShdw blurRad="38100" dist="12700" dir="5400000" rotWithShape="0">
                        <a:srgbClr val="000000">
                          <a:alpha val="50000"/>
                        </a:srgbClr>
                      </a:outerShdw>
                    </a:effectLst>
                  </a:defRPr>
                </a:pPr>
                <a:endParaRPr lang="en-US" sz="2251" noProof="1">
                  <a:solidFill>
                    <a:srgbClr val="FFFFFF"/>
                  </a:solidFill>
                  <a:effectLst>
                    <a:outerShdw blurRad="38100" dist="12700" dir="5400000" rotWithShape="0">
                      <a:srgbClr val="000000">
                        <a:alpha val="50000"/>
                      </a:srgbClr>
                    </a:outerShdw>
                  </a:effectLst>
                  <a:latin typeface="Calibri" panose="020F0502020204030204"/>
                </a:endParaRPr>
              </a:p>
            </p:txBody>
          </p:sp>
          <p:sp>
            <p:nvSpPr>
              <p:cNvPr id="13" name="Shape">
                <a:extLst>
                  <a:ext uri="{FF2B5EF4-FFF2-40B4-BE49-F238E27FC236}">
                    <a16:creationId xmlns:a16="http://schemas.microsoft.com/office/drawing/2014/main" id="{A72FB161-FC6A-9F45-96E3-F3B5454BA3B6}"/>
                  </a:ext>
                </a:extLst>
              </p:cNvPr>
              <p:cNvSpPr/>
              <p:nvPr/>
            </p:nvSpPr>
            <p:spPr>
              <a:xfrm>
                <a:off x="5195058" y="-2849627"/>
                <a:ext cx="1803400" cy="1803528"/>
              </a:xfrm>
              <a:custGeom>
                <a:avLst/>
                <a:gdLst/>
                <a:ahLst/>
                <a:cxnLst>
                  <a:cxn ang="0">
                    <a:pos x="wd2" y="hd2"/>
                  </a:cxn>
                  <a:cxn ang="5400000">
                    <a:pos x="wd2" y="hd2"/>
                  </a:cxn>
                  <a:cxn ang="10800000">
                    <a:pos x="wd2" y="hd2"/>
                  </a:cxn>
                  <a:cxn ang="16200000">
                    <a:pos x="wd2" y="hd2"/>
                  </a:cxn>
                </a:cxnLst>
                <a:rect l="0" t="0" r="r" b="b"/>
                <a:pathLst>
                  <a:path w="21600" h="21600" extrusionOk="0">
                    <a:moveTo>
                      <a:pt x="21600" y="10801"/>
                    </a:moveTo>
                    <a:cubicBezTo>
                      <a:pt x="21600" y="16765"/>
                      <a:pt x="16764" y="21600"/>
                      <a:pt x="10800" y="21600"/>
                    </a:cubicBezTo>
                    <a:cubicBezTo>
                      <a:pt x="8137" y="21600"/>
                      <a:pt x="5698" y="20634"/>
                      <a:pt x="3817" y="19037"/>
                    </a:cubicBezTo>
                    <a:cubicBezTo>
                      <a:pt x="3667" y="18911"/>
                      <a:pt x="3524" y="18782"/>
                      <a:pt x="3383" y="18648"/>
                    </a:cubicBezTo>
                    <a:cubicBezTo>
                      <a:pt x="1299" y="16681"/>
                      <a:pt x="0" y="13891"/>
                      <a:pt x="0" y="10799"/>
                    </a:cubicBezTo>
                    <a:cubicBezTo>
                      <a:pt x="0" y="4835"/>
                      <a:pt x="4836" y="0"/>
                      <a:pt x="10800" y="0"/>
                    </a:cubicBezTo>
                    <a:cubicBezTo>
                      <a:pt x="14798" y="0"/>
                      <a:pt x="18285" y="2170"/>
                      <a:pt x="20153" y="5398"/>
                    </a:cubicBezTo>
                    <a:cubicBezTo>
                      <a:pt x="20226" y="5526"/>
                      <a:pt x="20299" y="5655"/>
                      <a:pt x="20366" y="5786"/>
                    </a:cubicBezTo>
                    <a:cubicBezTo>
                      <a:pt x="21154" y="7283"/>
                      <a:pt x="21600" y="8991"/>
                      <a:pt x="21600" y="10801"/>
                    </a:cubicBezTo>
                    <a:close/>
                  </a:path>
                </a:pathLst>
              </a:custGeom>
              <a:solidFill>
                <a:schemeClr val="accent4">
                  <a:lumMod val="50000"/>
                </a:schemeClr>
              </a:solidFill>
              <a:ln w="12700">
                <a:miter lim="400000"/>
              </a:ln>
            </p:spPr>
            <p:txBody>
              <a:bodyPr lIns="28575" tIns="28575" rIns="28575" bIns="28575"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1pPr>
                <a:lvl2pPr marL="0" marR="0" indent="3429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2pPr>
                <a:lvl3pPr marL="0" marR="0" indent="6858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3pPr>
                <a:lvl4pPr marL="0" marR="0" indent="10287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4pPr>
                <a:lvl5pPr marL="0" marR="0" indent="13716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5pPr>
                <a:lvl6pPr marL="0" marR="0" indent="17145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6pPr>
                <a:lvl7pPr marL="0" marR="0" indent="20574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7pPr>
                <a:lvl8pPr marL="0" marR="0" indent="24003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8pPr>
                <a:lvl9pPr marL="0" marR="0" indent="27432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9pPr>
              </a:lstStyle>
              <a:p>
                <a:pPr defTabSz="457189">
                  <a:defRPr sz="3000">
                    <a:solidFill>
                      <a:srgbClr val="FFFFFF"/>
                    </a:solidFill>
                    <a:effectLst>
                      <a:outerShdw blurRad="38100" dist="12700" dir="5400000" rotWithShape="0">
                        <a:srgbClr val="000000">
                          <a:alpha val="50000"/>
                        </a:srgbClr>
                      </a:outerShdw>
                    </a:effectLst>
                  </a:defRPr>
                </a:pPr>
                <a:endParaRPr lang="en-US" sz="2251" noProof="1">
                  <a:solidFill>
                    <a:srgbClr val="FFFFFF"/>
                  </a:solidFill>
                  <a:effectLst>
                    <a:outerShdw blurRad="38100" dist="12700" dir="5400000" rotWithShape="0">
                      <a:srgbClr val="000000">
                        <a:alpha val="50000"/>
                      </a:srgbClr>
                    </a:outerShdw>
                  </a:effectLst>
                  <a:latin typeface="Calibri" panose="020F0502020204030204"/>
                </a:endParaRPr>
              </a:p>
            </p:txBody>
          </p:sp>
          <p:sp>
            <p:nvSpPr>
              <p:cNvPr id="14" name="Shape">
                <a:extLst>
                  <a:ext uri="{FF2B5EF4-FFF2-40B4-BE49-F238E27FC236}">
                    <a16:creationId xmlns:a16="http://schemas.microsoft.com/office/drawing/2014/main" id="{75B862FD-006B-F84A-99D0-D6B8E01E9A10}"/>
                  </a:ext>
                </a:extLst>
              </p:cNvPr>
              <p:cNvSpPr/>
              <p:nvPr/>
            </p:nvSpPr>
            <p:spPr>
              <a:xfrm>
                <a:off x="5410958" y="-2582926"/>
                <a:ext cx="1587628" cy="1534414"/>
              </a:xfrm>
              <a:custGeom>
                <a:avLst/>
                <a:gdLst/>
                <a:ahLst/>
                <a:cxnLst>
                  <a:cxn ang="0">
                    <a:pos x="wd2" y="hd2"/>
                  </a:cxn>
                  <a:cxn ang="5400000">
                    <a:pos x="wd2" y="hd2"/>
                  </a:cxn>
                  <a:cxn ang="10800000">
                    <a:pos x="wd2" y="hd2"/>
                  </a:cxn>
                  <a:cxn ang="16200000">
                    <a:pos x="wd2" y="hd2"/>
                  </a:cxn>
                </a:cxnLst>
                <a:rect l="0" t="0" r="r" b="b"/>
                <a:pathLst>
                  <a:path w="21600" h="21600" extrusionOk="0">
                    <a:moveTo>
                      <a:pt x="21600" y="8907"/>
                    </a:moveTo>
                    <a:cubicBezTo>
                      <a:pt x="21600" y="15917"/>
                      <a:pt x="16107" y="21600"/>
                      <a:pt x="9332" y="21600"/>
                    </a:cubicBezTo>
                    <a:cubicBezTo>
                      <a:pt x="6307" y="21600"/>
                      <a:pt x="3537" y="20465"/>
                      <a:pt x="1400" y="18588"/>
                    </a:cubicBezTo>
                    <a:cubicBezTo>
                      <a:pt x="503" y="16827"/>
                      <a:pt x="0" y="14823"/>
                      <a:pt x="0" y="12693"/>
                    </a:cubicBezTo>
                    <a:cubicBezTo>
                      <a:pt x="0" y="5683"/>
                      <a:pt x="5493" y="0"/>
                      <a:pt x="12268" y="0"/>
                    </a:cubicBezTo>
                    <a:cubicBezTo>
                      <a:pt x="15292" y="0"/>
                      <a:pt x="18061" y="1132"/>
                      <a:pt x="20199" y="3012"/>
                    </a:cubicBezTo>
                    <a:cubicBezTo>
                      <a:pt x="21094" y="4772"/>
                      <a:pt x="21600" y="6779"/>
                      <a:pt x="21600" y="8907"/>
                    </a:cubicBezTo>
                    <a:close/>
                  </a:path>
                </a:pathLst>
              </a:custGeom>
              <a:solidFill>
                <a:schemeClr val="accent4"/>
              </a:solidFill>
              <a:ln w="12700">
                <a:miter lim="400000"/>
              </a:ln>
            </p:spPr>
            <p:txBody>
              <a:bodyPr lIns="28575" tIns="28575" rIns="28575" bIns="28575"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1pPr>
                <a:lvl2pPr marL="0" marR="0" indent="3429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2pPr>
                <a:lvl3pPr marL="0" marR="0" indent="6858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3pPr>
                <a:lvl4pPr marL="0" marR="0" indent="10287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4pPr>
                <a:lvl5pPr marL="0" marR="0" indent="13716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5pPr>
                <a:lvl6pPr marL="0" marR="0" indent="17145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6pPr>
                <a:lvl7pPr marL="0" marR="0" indent="20574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7pPr>
                <a:lvl8pPr marL="0" marR="0" indent="24003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8pPr>
                <a:lvl9pPr marL="0" marR="0" indent="27432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9pPr>
              </a:lstStyle>
              <a:p>
                <a:pPr defTabSz="457189">
                  <a:defRPr sz="3000">
                    <a:solidFill>
                      <a:srgbClr val="FFFFFF"/>
                    </a:solidFill>
                    <a:effectLst>
                      <a:outerShdw blurRad="38100" dist="12700" dir="5400000" rotWithShape="0">
                        <a:srgbClr val="000000">
                          <a:alpha val="50000"/>
                        </a:srgbClr>
                      </a:outerShdw>
                    </a:effectLst>
                  </a:defRPr>
                </a:pPr>
                <a:endParaRPr lang="en-US" sz="2251" noProof="1">
                  <a:solidFill>
                    <a:srgbClr val="FFFFFF"/>
                  </a:solidFill>
                  <a:effectLst>
                    <a:outerShdw blurRad="38100" dist="12700" dir="5400000" rotWithShape="0">
                      <a:srgbClr val="000000">
                        <a:alpha val="50000"/>
                      </a:srgbClr>
                    </a:outerShdw>
                  </a:effectLst>
                  <a:latin typeface="Calibri" panose="020F0502020204030204"/>
                </a:endParaRPr>
              </a:p>
            </p:txBody>
          </p:sp>
          <p:sp>
            <p:nvSpPr>
              <p:cNvPr id="15" name="Shape">
                <a:extLst>
                  <a:ext uri="{FF2B5EF4-FFF2-40B4-BE49-F238E27FC236}">
                    <a16:creationId xmlns:a16="http://schemas.microsoft.com/office/drawing/2014/main" id="{77EACC41-3727-C840-9B29-24AD43A148C5}"/>
                  </a:ext>
                </a:extLst>
              </p:cNvPr>
              <p:cNvSpPr/>
              <p:nvPr/>
            </p:nvSpPr>
            <p:spPr>
              <a:xfrm>
                <a:off x="5195058" y="-398527"/>
                <a:ext cx="1803400" cy="1803528"/>
              </a:xfrm>
              <a:custGeom>
                <a:avLst/>
                <a:gdLst/>
                <a:ahLst/>
                <a:cxnLst>
                  <a:cxn ang="0">
                    <a:pos x="wd2" y="hd2"/>
                  </a:cxn>
                  <a:cxn ang="5400000">
                    <a:pos x="wd2" y="hd2"/>
                  </a:cxn>
                  <a:cxn ang="10800000">
                    <a:pos x="wd2" y="hd2"/>
                  </a:cxn>
                  <a:cxn ang="16200000">
                    <a:pos x="wd2" y="hd2"/>
                  </a:cxn>
                </a:cxnLst>
                <a:rect l="0" t="0" r="r" b="b"/>
                <a:pathLst>
                  <a:path w="21600" h="21600" extrusionOk="0">
                    <a:moveTo>
                      <a:pt x="21600" y="10801"/>
                    </a:moveTo>
                    <a:cubicBezTo>
                      <a:pt x="21600" y="16765"/>
                      <a:pt x="16764" y="21600"/>
                      <a:pt x="10800" y="21600"/>
                    </a:cubicBezTo>
                    <a:cubicBezTo>
                      <a:pt x="8137" y="21600"/>
                      <a:pt x="5698" y="20634"/>
                      <a:pt x="3817" y="19037"/>
                    </a:cubicBezTo>
                    <a:cubicBezTo>
                      <a:pt x="3667" y="18911"/>
                      <a:pt x="3524" y="18782"/>
                      <a:pt x="3383" y="18648"/>
                    </a:cubicBezTo>
                    <a:cubicBezTo>
                      <a:pt x="1299" y="16681"/>
                      <a:pt x="0" y="13891"/>
                      <a:pt x="0" y="10799"/>
                    </a:cubicBezTo>
                    <a:cubicBezTo>
                      <a:pt x="0" y="4835"/>
                      <a:pt x="4836" y="0"/>
                      <a:pt x="10800" y="0"/>
                    </a:cubicBezTo>
                    <a:cubicBezTo>
                      <a:pt x="14798" y="0"/>
                      <a:pt x="18285" y="2170"/>
                      <a:pt x="20153" y="5398"/>
                    </a:cubicBezTo>
                    <a:cubicBezTo>
                      <a:pt x="20226" y="5526"/>
                      <a:pt x="20299" y="5655"/>
                      <a:pt x="20366" y="5786"/>
                    </a:cubicBezTo>
                    <a:cubicBezTo>
                      <a:pt x="21154" y="7283"/>
                      <a:pt x="21600" y="8991"/>
                      <a:pt x="21600" y="10801"/>
                    </a:cubicBezTo>
                    <a:close/>
                  </a:path>
                </a:pathLst>
              </a:custGeom>
              <a:solidFill>
                <a:schemeClr val="accent6">
                  <a:lumMod val="50000"/>
                </a:schemeClr>
              </a:solidFill>
              <a:ln w="12700">
                <a:miter lim="400000"/>
              </a:ln>
            </p:spPr>
            <p:txBody>
              <a:bodyPr lIns="28575" tIns="28575" rIns="28575" bIns="28575"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1pPr>
                <a:lvl2pPr marL="0" marR="0" indent="3429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2pPr>
                <a:lvl3pPr marL="0" marR="0" indent="6858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3pPr>
                <a:lvl4pPr marL="0" marR="0" indent="10287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4pPr>
                <a:lvl5pPr marL="0" marR="0" indent="13716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5pPr>
                <a:lvl6pPr marL="0" marR="0" indent="17145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6pPr>
                <a:lvl7pPr marL="0" marR="0" indent="20574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7pPr>
                <a:lvl8pPr marL="0" marR="0" indent="24003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8pPr>
                <a:lvl9pPr marL="0" marR="0" indent="27432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9pPr>
              </a:lstStyle>
              <a:p>
                <a:pPr defTabSz="457189">
                  <a:defRPr sz="3000">
                    <a:solidFill>
                      <a:srgbClr val="FFFFFF"/>
                    </a:solidFill>
                    <a:effectLst>
                      <a:outerShdw blurRad="38100" dist="12700" dir="5400000" rotWithShape="0">
                        <a:srgbClr val="000000">
                          <a:alpha val="50000"/>
                        </a:srgbClr>
                      </a:outerShdw>
                    </a:effectLst>
                  </a:defRPr>
                </a:pPr>
                <a:endParaRPr lang="en-US" sz="2251" noProof="1">
                  <a:solidFill>
                    <a:srgbClr val="FFFFFF"/>
                  </a:solidFill>
                  <a:effectLst>
                    <a:outerShdw blurRad="38100" dist="12700" dir="5400000" rotWithShape="0">
                      <a:srgbClr val="000000">
                        <a:alpha val="50000"/>
                      </a:srgbClr>
                    </a:outerShdw>
                  </a:effectLst>
                  <a:latin typeface="Calibri" panose="020F0502020204030204"/>
                </a:endParaRPr>
              </a:p>
            </p:txBody>
          </p:sp>
          <p:sp>
            <p:nvSpPr>
              <p:cNvPr id="16" name="Shape">
                <a:extLst>
                  <a:ext uri="{FF2B5EF4-FFF2-40B4-BE49-F238E27FC236}">
                    <a16:creationId xmlns:a16="http://schemas.microsoft.com/office/drawing/2014/main" id="{9F7BC1A8-1236-7A4B-9B1E-CDD86A7718D4}"/>
                  </a:ext>
                </a:extLst>
              </p:cNvPr>
              <p:cNvSpPr/>
              <p:nvPr/>
            </p:nvSpPr>
            <p:spPr>
              <a:xfrm>
                <a:off x="5410958" y="-131826"/>
                <a:ext cx="1587628" cy="1534414"/>
              </a:xfrm>
              <a:custGeom>
                <a:avLst/>
                <a:gdLst/>
                <a:ahLst/>
                <a:cxnLst>
                  <a:cxn ang="0">
                    <a:pos x="wd2" y="hd2"/>
                  </a:cxn>
                  <a:cxn ang="5400000">
                    <a:pos x="wd2" y="hd2"/>
                  </a:cxn>
                  <a:cxn ang="10800000">
                    <a:pos x="wd2" y="hd2"/>
                  </a:cxn>
                  <a:cxn ang="16200000">
                    <a:pos x="wd2" y="hd2"/>
                  </a:cxn>
                </a:cxnLst>
                <a:rect l="0" t="0" r="r" b="b"/>
                <a:pathLst>
                  <a:path w="21600" h="21600" extrusionOk="0">
                    <a:moveTo>
                      <a:pt x="21600" y="8907"/>
                    </a:moveTo>
                    <a:cubicBezTo>
                      <a:pt x="21600" y="15917"/>
                      <a:pt x="16107" y="21600"/>
                      <a:pt x="9332" y="21600"/>
                    </a:cubicBezTo>
                    <a:cubicBezTo>
                      <a:pt x="6307" y="21600"/>
                      <a:pt x="3537" y="20465"/>
                      <a:pt x="1400" y="18588"/>
                    </a:cubicBezTo>
                    <a:cubicBezTo>
                      <a:pt x="503" y="16827"/>
                      <a:pt x="0" y="14823"/>
                      <a:pt x="0" y="12693"/>
                    </a:cubicBezTo>
                    <a:cubicBezTo>
                      <a:pt x="0" y="5683"/>
                      <a:pt x="5493" y="0"/>
                      <a:pt x="12268" y="0"/>
                    </a:cubicBezTo>
                    <a:cubicBezTo>
                      <a:pt x="15292" y="0"/>
                      <a:pt x="18061" y="1132"/>
                      <a:pt x="20199" y="3012"/>
                    </a:cubicBezTo>
                    <a:cubicBezTo>
                      <a:pt x="21094" y="4772"/>
                      <a:pt x="21600" y="6779"/>
                      <a:pt x="21600" y="8907"/>
                    </a:cubicBezTo>
                    <a:close/>
                  </a:path>
                </a:pathLst>
              </a:custGeom>
              <a:solidFill>
                <a:schemeClr val="accent6"/>
              </a:solidFill>
              <a:ln w="12700">
                <a:miter lim="400000"/>
              </a:ln>
            </p:spPr>
            <p:txBody>
              <a:bodyPr lIns="28575" tIns="28575" rIns="28575" bIns="28575"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1pPr>
                <a:lvl2pPr marL="0" marR="0" indent="3429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2pPr>
                <a:lvl3pPr marL="0" marR="0" indent="6858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3pPr>
                <a:lvl4pPr marL="0" marR="0" indent="10287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4pPr>
                <a:lvl5pPr marL="0" marR="0" indent="13716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5pPr>
                <a:lvl6pPr marL="0" marR="0" indent="17145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6pPr>
                <a:lvl7pPr marL="0" marR="0" indent="20574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7pPr>
                <a:lvl8pPr marL="0" marR="0" indent="24003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8pPr>
                <a:lvl9pPr marL="0" marR="0" indent="27432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9pPr>
              </a:lstStyle>
              <a:p>
                <a:pPr defTabSz="457189">
                  <a:defRPr sz="3000">
                    <a:solidFill>
                      <a:srgbClr val="FFFFFF"/>
                    </a:solidFill>
                    <a:effectLst>
                      <a:outerShdw blurRad="38100" dist="12700" dir="5400000" rotWithShape="0">
                        <a:srgbClr val="000000">
                          <a:alpha val="50000"/>
                        </a:srgbClr>
                      </a:outerShdw>
                    </a:effectLst>
                  </a:defRPr>
                </a:pPr>
                <a:endParaRPr lang="en-US" sz="2251" noProof="1">
                  <a:solidFill>
                    <a:srgbClr val="FFFFFF"/>
                  </a:solidFill>
                  <a:effectLst>
                    <a:outerShdw blurRad="38100" dist="12700" dir="5400000" rotWithShape="0">
                      <a:srgbClr val="000000">
                        <a:alpha val="50000"/>
                      </a:srgbClr>
                    </a:outerShdw>
                  </a:effectLst>
                  <a:latin typeface="Calibri" panose="020F0502020204030204"/>
                </a:endParaRPr>
              </a:p>
            </p:txBody>
          </p:sp>
          <p:sp>
            <p:nvSpPr>
              <p:cNvPr id="17" name="Shape">
                <a:extLst>
                  <a:ext uri="{FF2B5EF4-FFF2-40B4-BE49-F238E27FC236}">
                    <a16:creationId xmlns:a16="http://schemas.microsoft.com/office/drawing/2014/main" id="{4D69A8EB-9F6A-D74C-BD52-1D78BF3B2382}"/>
                  </a:ext>
                </a:extLst>
              </p:cNvPr>
              <p:cNvSpPr/>
              <p:nvPr/>
            </p:nvSpPr>
            <p:spPr>
              <a:xfrm>
                <a:off x="7887458" y="-5275326"/>
                <a:ext cx="773184" cy="1739265"/>
              </a:xfrm>
              <a:custGeom>
                <a:avLst/>
                <a:gdLst/>
                <a:ahLst/>
                <a:cxnLst>
                  <a:cxn ang="0">
                    <a:pos x="wd2" y="hd2"/>
                  </a:cxn>
                  <a:cxn ang="5400000">
                    <a:pos x="wd2" y="hd2"/>
                  </a:cxn>
                  <a:cxn ang="10800000">
                    <a:pos x="wd2" y="hd2"/>
                  </a:cxn>
                  <a:cxn ang="16200000">
                    <a:pos x="wd2" y="hd2"/>
                  </a:cxn>
                </a:cxnLst>
                <a:rect l="0" t="0" r="r" b="b"/>
                <a:pathLst>
                  <a:path w="20284" h="21600" extrusionOk="0">
                    <a:moveTo>
                      <a:pt x="19931" y="5591"/>
                    </a:moveTo>
                    <a:lnTo>
                      <a:pt x="12321" y="18392"/>
                    </a:lnTo>
                    <a:cubicBezTo>
                      <a:pt x="11191" y="20289"/>
                      <a:pt x="7537" y="21600"/>
                      <a:pt x="3375" y="21600"/>
                    </a:cubicBezTo>
                    <a:lnTo>
                      <a:pt x="0" y="21600"/>
                    </a:lnTo>
                    <a:lnTo>
                      <a:pt x="0" y="0"/>
                    </a:lnTo>
                    <a:lnTo>
                      <a:pt x="10988" y="0"/>
                    </a:lnTo>
                    <a:cubicBezTo>
                      <a:pt x="17145" y="0"/>
                      <a:pt x="21600" y="2785"/>
                      <a:pt x="19931" y="5591"/>
                    </a:cubicBezTo>
                    <a:close/>
                  </a:path>
                </a:pathLst>
              </a:custGeom>
              <a:solidFill>
                <a:srgbClr val="4B4B4B"/>
              </a:solidFill>
              <a:ln w="12700">
                <a:miter lim="400000"/>
              </a:ln>
            </p:spPr>
            <p:txBody>
              <a:bodyPr lIns="28575" tIns="28575" rIns="28575" bIns="28575"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1pPr>
                <a:lvl2pPr marL="0" marR="0" indent="3429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2pPr>
                <a:lvl3pPr marL="0" marR="0" indent="6858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3pPr>
                <a:lvl4pPr marL="0" marR="0" indent="10287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4pPr>
                <a:lvl5pPr marL="0" marR="0" indent="13716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5pPr>
                <a:lvl6pPr marL="0" marR="0" indent="17145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6pPr>
                <a:lvl7pPr marL="0" marR="0" indent="20574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7pPr>
                <a:lvl8pPr marL="0" marR="0" indent="24003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8pPr>
                <a:lvl9pPr marL="0" marR="0" indent="27432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9pPr>
              </a:lstStyle>
              <a:p>
                <a:pPr defTabSz="457189">
                  <a:defRPr sz="3000">
                    <a:solidFill>
                      <a:srgbClr val="FFFFFF"/>
                    </a:solidFill>
                    <a:effectLst>
                      <a:outerShdw blurRad="38100" dist="12700" dir="5400000" rotWithShape="0">
                        <a:srgbClr val="000000">
                          <a:alpha val="50000"/>
                        </a:srgbClr>
                      </a:outerShdw>
                    </a:effectLst>
                  </a:defRPr>
                </a:pPr>
                <a:endParaRPr lang="en-US" sz="2251" noProof="1">
                  <a:solidFill>
                    <a:srgbClr val="FFFFFF"/>
                  </a:solidFill>
                  <a:effectLst>
                    <a:outerShdw blurRad="38100" dist="12700" dir="5400000" rotWithShape="0">
                      <a:srgbClr val="000000">
                        <a:alpha val="50000"/>
                      </a:srgbClr>
                    </a:outerShdw>
                  </a:effectLst>
                  <a:latin typeface="Calibri" panose="020F0502020204030204"/>
                </a:endParaRPr>
              </a:p>
            </p:txBody>
          </p:sp>
          <p:sp>
            <p:nvSpPr>
              <p:cNvPr id="18" name="Shape">
                <a:extLst>
                  <a:ext uri="{FF2B5EF4-FFF2-40B4-BE49-F238E27FC236}">
                    <a16:creationId xmlns:a16="http://schemas.microsoft.com/office/drawing/2014/main" id="{46DC92FE-D2F5-4844-B8B4-EFC2204A560F}"/>
                  </a:ext>
                </a:extLst>
              </p:cNvPr>
              <p:cNvSpPr/>
              <p:nvPr/>
            </p:nvSpPr>
            <p:spPr>
              <a:xfrm>
                <a:off x="7887458" y="-2824226"/>
                <a:ext cx="773184" cy="1739265"/>
              </a:xfrm>
              <a:custGeom>
                <a:avLst/>
                <a:gdLst/>
                <a:ahLst/>
                <a:cxnLst>
                  <a:cxn ang="0">
                    <a:pos x="wd2" y="hd2"/>
                  </a:cxn>
                  <a:cxn ang="5400000">
                    <a:pos x="wd2" y="hd2"/>
                  </a:cxn>
                  <a:cxn ang="10800000">
                    <a:pos x="wd2" y="hd2"/>
                  </a:cxn>
                  <a:cxn ang="16200000">
                    <a:pos x="wd2" y="hd2"/>
                  </a:cxn>
                </a:cxnLst>
                <a:rect l="0" t="0" r="r" b="b"/>
                <a:pathLst>
                  <a:path w="20284" h="21600" extrusionOk="0">
                    <a:moveTo>
                      <a:pt x="19931" y="5591"/>
                    </a:moveTo>
                    <a:lnTo>
                      <a:pt x="12321" y="18392"/>
                    </a:lnTo>
                    <a:cubicBezTo>
                      <a:pt x="11191" y="20289"/>
                      <a:pt x="7537" y="21600"/>
                      <a:pt x="3375" y="21600"/>
                    </a:cubicBezTo>
                    <a:lnTo>
                      <a:pt x="0" y="21600"/>
                    </a:lnTo>
                    <a:lnTo>
                      <a:pt x="0" y="0"/>
                    </a:lnTo>
                    <a:lnTo>
                      <a:pt x="10988" y="0"/>
                    </a:lnTo>
                    <a:cubicBezTo>
                      <a:pt x="17145" y="0"/>
                      <a:pt x="21600" y="2785"/>
                      <a:pt x="19931" y="5591"/>
                    </a:cubicBezTo>
                    <a:close/>
                  </a:path>
                </a:pathLst>
              </a:custGeom>
              <a:solidFill>
                <a:srgbClr val="4B4B4B"/>
              </a:solidFill>
              <a:ln w="12700">
                <a:miter lim="400000"/>
              </a:ln>
            </p:spPr>
            <p:txBody>
              <a:bodyPr lIns="28575" tIns="28575" rIns="28575" bIns="28575"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1pPr>
                <a:lvl2pPr marL="0" marR="0" indent="3429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2pPr>
                <a:lvl3pPr marL="0" marR="0" indent="6858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3pPr>
                <a:lvl4pPr marL="0" marR="0" indent="10287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4pPr>
                <a:lvl5pPr marL="0" marR="0" indent="13716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5pPr>
                <a:lvl6pPr marL="0" marR="0" indent="17145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6pPr>
                <a:lvl7pPr marL="0" marR="0" indent="20574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7pPr>
                <a:lvl8pPr marL="0" marR="0" indent="24003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8pPr>
                <a:lvl9pPr marL="0" marR="0" indent="27432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9pPr>
              </a:lstStyle>
              <a:p>
                <a:pPr defTabSz="457189">
                  <a:defRPr sz="3000">
                    <a:solidFill>
                      <a:srgbClr val="FFFFFF"/>
                    </a:solidFill>
                    <a:effectLst>
                      <a:outerShdw blurRad="38100" dist="12700" dir="5400000" rotWithShape="0">
                        <a:srgbClr val="000000">
                          <a:alpha val="50000"/>
                        </a:srgbClr>
                      </a:outerShdw>
                    </a:effectLst>
                  </a:defRPr>
                </a:pPr>
                <a:endParaRPr lang="en-US" sz="2251" noProof="1">
                  <a:solidFill>
                    <a:srgbClr val="FFFFFF"/>
                  </a:solidFill>
                  <a:effectLst>
                    <a:outerShdw blurRad="38100" dist="12700" dir="5400000" rotWithShape="0">
                      <a:srgbClr val="000000">
                        <a:alpha val="50000"/>
                      </a:srgbClr>
                    </a:outerShdw>
                  </a:effectLst>
                  <a:latin typeface="Calibri" panose="020F0502020204030204"/>
                </a:endParaRPr>
              </a:p>
            </p:txBody>
          </p:sp>
          <p:sp>
            <p:nvSpPr>
              <p:cNvPr id="19" name="Shape">
                <a:extLst>
                  <a:ext uri="{FF2B5EF4-FFF2-40B4-BE49-F238E27FC236}">
                    <a16:creationId xmlns:a16="http://schemas.microsoft.com/office/drawing/2014/main" id="{2BCD9B0D-F3A2-F449-954D-C6B1B2D04D78}"/>
                  </a:ext>
                </a:extLst>
              </p:cNvPr>
              <p:cNvSpPr/>
              <p:nvPr/>
            </p:nvSpPr>
            <p:spPr>
              <a:xfrm>
                <a:off x="7887458" y="-360426"/>
                <a:ext cx="773184" cy="1739265"/>
              </a:xfrm>
              <a:custGeom>
                <a:avLst/>
                <a:gdLst/>
                <a:ahLst/>
                <a:cxnLst>
                  <a:cxn ang="0">
                    <a:pos x="wd2" y="hd2"/>
                  </a:cxn>
                  <a:cxn ang="5400000">
                    <a:pos x="wd2" y="hd2"/>
                  </a:cxn>
                  <a:cxn ang="10800000">
                    <a:pos x="wd2" y="hd2"/>
                  </a:cxn>
                  <a:cxn ang="16200000">
                    <a:pos x="wd2" y="hd2"/>
                  </a:cxn>
                </a:cxnLst>
                <a:rect l="0" t="0" r="r" b="b"/>
                <a:pathLst>
                  <a:path w="20284" h="21600" extrusionOk="0">
                    <a:moveTo>
                      <a:pt x="19931" y="5591"/>
                    </a:moveTo>
                    <a:lnTo>
                      <a:pt x="12321" y="18392"/>
                    </a:lnTo>
                    <a:cubicBezTo>
                      <a:pt x="11191" y="20289"/>
                      <a:pt x="7537" y="21600"/>
                      <a:pt x="3375" y="21600"/>
                    </a:cubicBezTo>
                    <a:lnTo>
                      <a:pt x="0" y="21600"/>
                    </a:lnTo>
                    <a:lnTo>
                      <a:pt x="0" y="0"/>
                    </a:lnTo>
                    <a:lnTo>
                      <a:pt x="10988" y="0"/>
                    </a:lnTo>
                    <a:cubicBezTo>
                      <a:pt x="17145" y="0"/>
                      <a:pt x="21600" y="2785"/>
                      <a:pt x="19931" y="5591"/>
                    </a:cubicBezTo>
                    <a:close/>
                  </a:path>
                </a:pathLst>
              </a:custGeom>
              <a:solidFill>
                <a:srgbClr val="4B4B4B"/>
              </a:solidFill>
              <a:ln w="12700">
                <a:miter lim="400000"/>
              </a:ln>
            </p:spPr>
            <p:txBody>
              <a:bodyPr lIns="28575" tIns="28575" rIns="28575" bIns="28575"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1pPr>
                <a:lvl2pPr marL="0" marR="0" indent="3429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2pPr>
                <a:lvl3pPr marL="0" marR="0" indent="6858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3pPr>
                <a:lvl4pPr marL="0" marR="0" indent="10287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4pPr>
                <a:lvl5pPr marL="0" marR="0" indent="13716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5pPr>
                <a:lvl6pPr marL="0" marR="0" indent="17145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6pPr>
                <a:lvl7pPr marL="0" marR="0" indent="20574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7pPr>
                <a:lvl8pPr marL="0" marR="0" indent="24003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8pPr>
                <a:lvl9pPr marL="0" marR="0" indent="27432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9pPr>
              </a:lstStyle>
              <a:p>
                <a:pPr defTabSz="457189">
                  <a:defRPr sz="3000">
                    <a:solidFill>
                      <a:srgbClr val="FFFFFF"/>
                    </a:solidFill>
                    <a:effectLst>
                      <a:outerShdw blurRad="38100" dist="12700" dir="5400000" rotWithShape="0">
                        <a:srgbClr val="000000">
                          <a:alpha val="50000"/>
                        </a:srgbClr>
                      </a:outerShdw>
                    </a:effectLst>
                  </a:defRPr>
                </a:pPr>
                <a:endParaRPr lang="en-US" sz="2251" noProof="1">
                  <a:solidFill>
                    <a:srgbClr val="FFFFFF"/>
                  </a:solidFill>
                  <a:effectLst>
                    <a:outerShdw blurRad="38100" dist="12700" dir="5400000" rotWithShape="0">
                      <a:srgbClr val="000000">
                        <a:alpha val="50000"/>
                      </a:srgbClr>
                    </a:outerShdw>
                  </a:effectLst>
                  <a:latin typeface="Calibri" panose="020F0502020204030204"/>
                </a:endParaRPr>
              </a:p>
            </p:txBody>
          </p:sp>
          <p:sp>
            <p:nvSpPr>
              <p:cNvPr id="20" name="Shape">
                <a:extLst>
                  <a:ext uri="{FF2B5EF4-FFF2-40B4-BE49-F238E27FC236}">
                    <a16:creationId xmlns:a16="http://schemas.microsoft.com/office/drawing/2014/main" id="{7A2EAD59-9549-4A42-9C57-F502E10D4921}"/>
                  </a:ext>
                </a:extLst>
              </p:cNvPr>
              <p:cNvSpPr/>
              <p:nvPr/>
            </p:nvSpPr>
            <p:spPr>
              <a:xfrm>
                <a:off x="3531357" y="-5288026"/>
                <a:ext cx="773185" cy="1739265"/>
              </a:xfrm>
              <a:custGeom>
                <a:avLst/>
                <a:gdLst/>
                <a:ahLst/>
                <a:cxnLst>
                  <a:cxn ang="0">
                    <a:pos x="wd2" y="hd2"/>
                  </a:cxn>
                  <a:cxn ang="5400000">
                    <a:pos x="wd2" y="hd2"/>
                  </a:cxn>
                  <a:cxn ang="10800000">
                    <a:pos x="wd2" y="hd2"/>
                  </a:cxn>
                  <a:cxn ang="16200000">
                    <a:pos x="wd2" y="hd2"/>
                  </a:cxn>
                </a:cxnLst>
                <a:rect l="0" t="0" r="r" b="b"/>
                <a:pathLst>
                  <a:path w="20284" h="21600" extrusionOk="0">
                    <a:moveTo>
                      <a:pt x="353" y="5591"/>
                    </a:moveTo>
                    <a:lnTo>
                      <a:pt x="7963" y="18392"/>
                    </a:lnTo>
                    <a:cubicBezTo>
                      <a:pt x="9093" y="20289"/>
                      <a:pt x="12747" y="21600"/>
                      <a:pt x="16909" y="21600"/>
                    </a:cubicBezTo>
                    <a:lnTo>
                      <a:pt x="20284" y="21600"/>
                    </a:lnTo>
                    <a:lnTo>
                      <a:pt x="20284" y="0"/>
                    </a:lnTo>
                    <a:lnTo>
                      <a:pt x="9296" y="0"/>
                    </a:lnTo>
                    <a:cubicBezTo>
                      <a:pt x="3139" y="0"/>
                      <a:pt x="-1316" y="2784"/>
                      <a:pt x="353" y="5591"/>
                    </a:cubicBezTo>
                    <a:close/>
                  </a:path>
                </a:pathLst>
              </a:custGeom>
              <a:solidFill>
                <a:srgbClr val="4B4B4B"/>
              </a:solidFill>
              <a:ln w="12700">
                <a:miter lim="400000"/>
              </a:ln>
            </p:spPr>
            <p:txBody>
              <a:bodyPr lIns="28575" tIns="28575" rIns="28575" bIns="28575"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1pPr>
                <a:lvl2pPr marL="0" marR="0" indent="3429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2pPr>
                <a:lvl3pPr marL="0" marR="0" indent="6858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3pPr>
                <a:lvl4pPr marL="0" marR="0" indent="10287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4pPr>
                <a:lvl5pPr marL="0" marR="0" indent="13716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5pPr>
                <a:lvl6pPr marL="0" marR="0" indent="17145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6pPr>
                <a:lvl7pPr marL="0" marR="0" indent="20574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7pPr>
                <a:lvl8pPr marL="0" marR="0" indent="24003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8pPr>
                <a:lvl9pPr marL="0" marR="0" indent="27432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9pPr>
              </a:lstStyle>
              <a:p>
                <a:pPr defTabSz="457189">
                  <a:defRPr sz="3000">
                    <a:solidFill>
                      <a:srgbClr val="FFFFFF"/>
                    </a:solidFill>
                    <a:effectLst>
                      <a:outerShdw blurRad="38100" dist="12700" dir="5400000" rotWithShape="0">
                        <a:srgbClr val="000000">
                          <a:alpha val="50000"/>
                        </a:srgbClr>
                      </a:outerShdw>
                    </a:effectLst>
                  </a:defRPr>
                </a:pPr>
                <a:endParaRPr lang="en-US" sz="2251" noProof="1">
                  <a:solidFill>
                    <a:srgbClr val="FFFFFF"/>
                  </a:solidFill>
                  <a:effectLst>
                    <a:outerShdw blurRad="38100" dist="12700" dir="5400000" rotWithShape="0">
                      <a:srgbClr val="000000">
                        <a:alpha val="50000"/>
                      </a:srgbClr>
                    </a:outerShdw>
                  </a:effectLst>
                  <a:latin typeface="Calibri" panose="020F0502020204030204"/>
                </a:endParaRPr>
              </a:p>
            </p:txBody>
          </p:sp>
          <p:sp>
            <p:nvSpPr>
              <p:cNvPr id="21" name="Shape">
                <a:extLst>
                  <a:ext uri="{FF2B5EF4-FFF2-40B4-BE49-F238E27FC236}">
                    <a16:creationId xmlns:a16="http://schemas.microsoft.com/office/drawing/2014/main" id="{320EA4BC-B45A-D143-816B-6014946ED560}"/>
                  </a:ext>
                </a:extLst>
              </p:cNvPr>
              <p:cNvSpPr/>
              <p:nvPr/>
            </p:nvSpPr>
            <p:spPr>
              <a:xfrm>
                <a:off x="3531357" y="-2824226"/>
                <a:ext cx="773185" cy="1739265"/>
              </a:xfrm>
              <a:custGeom>
                <a:avLst/>
                <a:gdLst/>
                <a:ahLst/>
                <a:cxnLst>
                  <a:cxn ang="0">
                    <a:pos x="wd2" y="hd2"/>
                  </a:cxn>
                  <a:cxn ang="5400000">
                    <a:pos x="wd2" y="hd2"/>
                  </a:cxn>
                  <a:cxn ang="10800000">
                    <a:pos x="wd2" y="hd2"/>
                  </a:cxn>
                  <a:cxn ang="16200000">
                    <a:pos x="wd2" y="hd2"/>
                  </a:cxn>
                </a:cxnLst>
                <a:rect l="0" t="0" r="r" b="b"/>
                <a:pathLst>
                  <a:path w="20284" h="21598" extrusionOk="0">
                    <a:moveTo>
                      <a:pt x="353" y="5590"/>
                    </a:moveTo>
                    <a:lnTo>
                      <a:pt x="7963" y="18390"/>
                    </a:lnTo>
                    <a:cubicBezTo>
                      <a:pt x="9093" y="20287"/>
                      <a:pt x="12747" y="21598"/>
                      <a:pt x="16909" y="21598"/>
                    </a:cubicBezTo>
                    <a:lnTo>
                      <a:pt x="20284" y="21598"/>
                    </a:lnTo>
                    <a:lnTo>
                      <a:pt x="20284" y="0"/>
                    </a:lnTo>
                    <a:lnTo>
                      <a:pt x="9296" y="0"/>
                    </a:lnTo>
                    <a:cubicBezTo>
                      <a:pt x="3139" y="-2"/>
                      <a:pt x="-1316" y="2783"/>
                      <a:pt x="353" y="5590"/>
                    </a:cubicBezTo>
                    <a:close/>
                  </a:path>
                </a:pathLst>
              </a:custGeom>
              <a:solidFill>
                <a:srgbClr val="4B4B4B"/>
              </a:solidFill>
              <a:ln w="12700">
                <a:miter lim="400000"/>
              </a:ln>
            </p:spPr>
            <p:txBody>
              <a:bodyPr lIns="28575" tIns="28575" rIns="28575" bIns="28575"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1pPr>
                <a:lvl2pPr marL="0" marR="0" indent="3429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2pPr>
                <a:lvl3pPr marL="0" marR="0" indent="6858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3pPr>
                <a:lvl4pPr marL="0" marR="0" indent="10287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4pPr>
                <a:lvl5pPr marL="0" marR="0" indent="13716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5pPr>
                <a:lvl6pPr marL="0" marR="0" indent="17145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6pPr>
                <a:lvl7pPr marL="0" marR="0" indent="20574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7pPr>
                <a:lvl8pPr marL="0" marR="0" indent="24003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8pPr>
                <a:lvl9pPr marL="0" marR="0" indent="27432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9pPr>
              </a:lstStyle>
              <a:p>
                <a:pPr defTabSz="457189">
                  <a:defRPr sz="3000">
                    <a:solidFill>
                      <a:srgbClr val="FFFFFF"/>
                    </a:solidFill>
                    <a:effectLst>
                      <a:outerShdw blurRad="38100" dist="12700" dir="5400000" rotWithShape="0">
                        <a:srgbClr val="000000">
                          <a:alpha val="50000"/>
                        </a:srgbClr>
                      </a:outerShdw>
                    </a:effectLst>
                  </a:defRPr>
                </a:pPr>
                <a:endParaRPr lang="en-US" sz="2251" noProof="1">
                  <a:solidFill>
                    <a:srgbClr val="FFFFFF"/>
                  </a:solidFill>
                  <a:effectLst>
                    <a:outerShdw blurRad="38100" dist="12700" dir="5400000" rotWithShape="0">
                      <a:srgbClr val="000000">
                        <a:alpha val="50000"/>
                      </a:srgbClr>
                    </a:outerShdw>
                  </a:effectLst>
                  <a:latin typeface="Calibri" panose="020F0502020204030204"/>
                </a:endParaRPr>
              </a:p>
            </p:txBody>
          </p:sp>
          <p:sp>
            <p:nvSpPr>
              <p:cNvPr id="22" name="Shape">
                <a:extLst>
                  <a:ext uri="{FF2B5EF4-FFF2-40B4-BE49-F238E27FC236}">
                    <a16:creationId xmlns:a16="http://schemas.microsoft.com/office/drawing/2014/main" id="{5FE24C5A-D515-074D-9D96-C4240F54EEA1}"/>
                  </a:ext>
                </a:extLst>
              </p:cNvPr>
              <p:cNvSpPr/>
              <p:nvPr/>
            </p:nvSpPr>
            <p:spPr>
              <a:xfrm>
                <a:off x="3531357" y="-360427"/>
                <a:ext cx="773185" cy="1739267"/>
              </a:xfrm>
              <a:custGeom>
                <a:avLst/>
                <a:gdLst/>
                <a:ahLst/>
                <a:cxnLst>
                  <a:cxn ang="0">
                    <a:pos x="wd2" y="hd2"/>
                  </a:cxn>
                  <a:cxn ang="5400000">
                    <a:pos x="wd2" y="hd2"/>
                  </a:cxn>
                  <a:cxn ang="10800000">
                    <a:pos x="wd2" y="hd2"/>
                  </a:cxn>
                  <a:cxn ang="16200000">
                    <a:pos x="wd2" y="hd2"/>
                  </a:cxn>
                </a:cxnLst>
                <a:rect l="0" t="0" r="r" b="b"/>
                <a:pathLst>
                  <a:path w="20284" h="21598" extrusionOk="0">
                    <a:moveTo>
                      <a:pt x="353" y="5590"/>
                    </a:moveTo>
                    <a:lnTo>
                      <a:pt x="7963" y="18390"/>
                    </a:lnTo>
                    <a:cubicBezTo>
                      <a:pt x="9093" y="20287"/>
                      <a:pt x="12747" y="21598"/>
                      <a:pt x="16909" y="21598"/>
                    </a:cubicBezTo>
                    <a:lnTo>
                      <a:pt x="20284" y="21598"/>
                    </a:lnTo>
                    <a:lnTo>
                      <a:pt x="20284" y="0"/>
                    </a:lnTo>
                    <a:lnTo>
                      <a:pt x="9296" y="0"/>
                    </a:lnTo>
                    <a:cubicBezTo>
                      <a:pt x="3139" y="-2"/>
                      <a:pt x="-1316" y="2783"/>
                      <a:pt x="353" y="5590"/>
                    </a:cubicBezTo>
                    <a:close/>
                  </a:path>
                </a:pathLst>
              </a:custGeom>
              <a:solidFill>
                <a:srgbClr val="4B4B4B"/>
              </a:solidFill>
              <a:ln w="12700">
                <a:miter lim="400000"/>
              </a:ln>
            </p:spPr>
            <p:txBody>
              <a:bodyPr lIns="28575" tIns="28575" rIns="28575" bIns="28575"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1pPr>
                <a:lvl2pPr marL="0" marR="0" indent="3429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2pPr>
                <a:lvl3pPr marL="0" marR="0" indent="6858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3pPr>
                <a:lvl4pPr marL="0" marR="0" indent="10287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4pPr>
                <a:lvl5pPr marL="0" marR="0" indent="13716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5pPr>
                <a:lvl6pPr marL="0" marR="0" indent="17145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6pPr>
                <a:lvl7pPr marL="0" marR="0" indent="20574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7pPr>
                <a:lvl8pPr marL="0" marR="0" indent="24003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8pPr>
                <a:lvl9pPr marL="0" marR="0" indent="27432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9pPr>
              </a:lstStyle>
              <a:p>
                <a:pPr defTabSz="457189">
                  <a:defRPr sz="3000">
                    <a:solidFill>
                      <a:srgbClr val="FFFFFF"/>
                    </a:solidFill>
                    <a:effectLst>
                      <a:outerShdw blurRad="38100" dist="12700" dir="5400000" rotWithShape="0">
                        <a:srgbClr val="000000">
                          <a:alpha val="50000"/>
                        </a:srgbClr>
                      </a:outerShdw>
                    </a:effectLst>
                  </a:defRPr>
                </a:pPr>
                <a:endParaRPr lang="en-US" sz="2251" noProof="1">
                  <a:solidFill>
                    <a:srgbClr val="FFFFFF"/>
                  </a:solidFill>
                  <a:effectLst>
                    <a:outerShdw blurRad="38100" dist="12700" dir="5400000" rotWithShape="0">
                      <a:srgbClr val="000000">
                        <a:alpha val="50000"/>
                      </a:srgbClr>
                    </a:outerShdw>
                  </a:effectLst>
                  <a:latin typeface="Calibri" panose="020F0502020204030204"/>
                </a:endParaRPr>
              </a:p>
            </p:txBody>
          </p:sp>
          <p:sp>
            <p:nvSpPr>
              <p:cNvPr id="23" name="Rectangle">
                <a:extLst>
                  <a:ext uri="{FF2B5EF4-FFF2-40B4-BE49-F238E27FC236}">
                    <a16:creationId xmlns:a16="http://schemas.microsoft.com/office/drawing/2014/main" id="{CE84B41C-42C7-4D4F-8866-D347B3977F9E}"/>
                  </a:ext>
                </a:extLst>
              </p:cNvPr>
              <p:cNvSpPr/>
              <p:nvPr/>
            </p:nvSpPr>
            <p:spPr>
              <a:xfrm>
                <a:off x="5576057" y="2433575"/>
                <a:ext cx="1052323" cy="2191647"/>
              </a:xfrm>
              <a:prstGeom prst="rect">
                <a:avLst/>
              </a:prstGeom>
              <a:solidFill>
                <a:srgbClr val="939496"/>
              </a:solidFill>
              <a:ln w="12700">
                <a:miter lim="400000"/>
              </a:ln>
            </p:spPr>
            <p:txBody>
              <a:bodyPr lIns="28575" tIns="28575" rIns="28575" bIns="28575"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1pPr>
                <a:lvl2pPr marL="0" marR="0" indent="3429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2pPr>
                <a:lvl3pPr marL="0" marR="0" indent="6858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3pPr>
                <a:lvl4pPr marL="0" marR="0" indent="10287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4pPr>
                <a:lvl5pPr marL="0" marR="0" indent="13716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5pPr>
                <a:lvl6pPr marL="0" marR="0" indent="17145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6pPr>
                <a:lvl7pPr marL="0" marR="0" indent="20574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7pPr>
                <a:lvl8pPr marL="0" marR="0" indent="24003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8pPr>
                <a:lvl9pPr marL="0" marR="0" indent="27432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9pPr>
              </a:lstStyle>
              <a:p>
                <a:pPr defTabSz="457189">
                  <a:defRPr sz="3000">
                    <a:solidFill>
                      <a:srgbClr val="FFFFFF"/>
                    </a:solidFill>
                    <a:effectLst>
                      <a:outerShdw blurRad="38100" dist="12700" dir="5400000" rotWithShape="0">
                        <a:srgbClr val="000000">
                          <a:alpha val="50000"/>
                        </a:srgbClr>
                      </a:outerShdw>
                    </a:effectLst>
                  </a:defRPr>
                </a:pPr>
                <a:endParaRPr lang="en-US" sz="2251" noProof="1">
                  <a:solidFill>
                    <a:srgbClr val="FFFFFF"/>
                  </a:solidFill>
                  <a:effectLst>
                    <a:outerShdw blurRad="38100" dist="12700" dir="5400000" rotWithShape="0">
                      <a:srgbClr val="000000">
                        <a:alpha val="50000"/>
                      </a:srgbClr>
                    </a:outerShdw>
                  </a:effectLst>
                  <a:latin typeface="Calibri" panose="020F0502020204030204"/>
                </a:endParaRPr>
              </a:p>
            </p:txBody>
          </p:sp>
        </p:grpSp>
        <p:sp>
          <p:nvSpPr>
            <p:cNvPr id="24" name="TextBox 23">
              <a:extLst>
                <a:ext uri="{FF2B5EF4-FFF2-40B4-BE49-F238E27FC236}">
                  <a16:creationId xmlns:a16="http://schemas.microsoft.com/office/drawing/2014/main" id="{662C0004-E87D-5547-8202-2CF05FAAA192}"/>
                </a:ext>
              </a:extLst>
            </p:cNvPr>
            <p:cNvSpPr txBox="1"/>
            <p:nvPr/>
          </p:nvSpPr>
          <p:spPr>
            <a:xfrm>
              <a:off x="1465623" y="1959648"/>
              <a:ext cx="488470" cy="923330"/>
            </a:xfrm>
            <a:prstGeom prst="rect">
              <a:avLst/>
            </a:prstGeom>
            <a:noFill/>
          </p:spPr>
          <p:txBody>
            <a:bodyPr wrap="none" rtlCol="0" anchor="ctr">
              <a:spAutoFit/>
            </a:bodyPr>
            <a:lstStyle/>
            <a:p>
              <a:pPr algn="ctr">
                <a:defRPr/>
              </a:pPr>
              <a:r>
                <a:rPr lang="en-US" sz="5400" b="1" noProof="1">
                  <a:solidFill>
                    <a:prstClr val="white"/>
                  </a:solidFill>
                  <a:effectLst>
                    <a:outerShdw blurRad="38100" dist="38100" dir="2700000" algn="tl">
                      <a:srgbClr val="000000">
                        <a:alpha val="43137"/>
                      </a:srgbClr>
                    </a:outerShdw>
                  </a:effectLst>
                  <a:latin typeface="Calibri" panose="020F0502020204030204"/>
                </a:rPr>
                <a:t>1</a:t>
              </a:r>
            </a:p>
          </p:txBody>
        </p:sp>
        <p:sp>
          <p:nvSpPr>
            <p:cNvPr id="25" name="TextBox 24">
              <a:extLst>
                <a:ext uri="{FF2B5EF4-FFF2-40B4-BE49-F238E27FC236}">
                  <a16:creationId xmlns:a16="http://schemas.microsoft.com/office/drawing/2014/main" id="{3F613F56-9858-BB40-BB5B-A267DB64199F}"/>
                </a:ext>
              </a:extLst>
            </p:cNvPr>
            <p:cNvSpPr txBox="1"/>
            <p:nvPr/>
          </p:nvSpPr>
          <p:spPr>
            <a:xfrm>
              <a:off x="1423311" y="3027619"/>
              <a:ext cx="488470" cy="923330"/>
            </a:xfrm>
            <a:prstGeom prst="rect">
              <a:avLst/>
            </a:prstGeom>
            <a:noFill/>
          </p:spPr>
          <p:txBody>
            <a:bodyPr wrap="none" rtlCol="0" anchor="ctr">
              <a:spAutoFit/>
            </a:bodyPr>
            <a:lstStyle/>
            <a:p>
              <a:pPr algn="ctr">
                <a:defRPr/>
              </a:pPr>
              <a:r>
                <a:rPr lang="en-US" sz="5400" b="1" noProof="1">
                  <a:solidFill>
                    <a:prstClr val="white"/>
                  </a:solidFill>
                  <a:effectLst>
                    <a:outerShdw blurRad="38100" dist="38100" dir="2700000" algn="tl">
                      <a:srgbClr val="000000">
                        <a:alpha val="43137"/>
                      </a:srgbClr>
                    </a:outerShdw>
                  </a:effectLst>
                  <a:latin typeface="Calibri" panose="020F0502020204030204"/>
                </a:rPr>
                <a:t>2</a:t>
              </a:r>
            </a:p>
          </p:txBody>
        </p:sp>
        <p:sp>
          <p:nvSpPr>
            <p:cNvPr id="26" name="TextBox 25">
              <a:extLst>
                <a:ext uri="{FF2B5EF4-FFF2-40B4-BE49-F238E27FC236}">
                  <a16:creationId xmlns:a16="http://schemas.microsoft.com/office/drawing/2014/main" id="{4091ECC0-D682-464D-A8D3-60BE3D3A0B3A}"/>
                </a:ext>
              </a:extLst>
            </p:cNvPr>
            <p:cNvSpPr txBox="1"/>
            <p:nvPr/>
          </p:nvSpPr>
          <p:spPr>
            <a:xfrm>
              <a:off x="1448163" y="4113098"/>
              <a:ext cx="488470" cy="923330"/>
            </a:xfrm>
            <a:prstGeom prst="rect">
              <a:avLst/>
            </a:prstGeom>
            <a:noFill/>
          </p:spPr>
          <p:txBody>
            <a:bodyPr wrap="none" rtlCol="0" anchor="ctr">
              <a:spAutoFit/>
            </a:bodyPr>
            <a:lstStyle/>
            <a:p>
              <a:pPr algn="ctr">
                <a:defRPr/>
              </a:pPr>
              <a:r>
                <a:rPr lang="en-US" sz="5400" b="1" noProof="1">
                  <a:solidFill>
                    <a:prstClr val="white"/>
                  </a:solidFill>
                  <a:effectLst>
                    <a:outerShdw blurRad="38100" dist="38100" dir="2700000" algn="tl">
                      <a:srgbClr val="000000">
                        <a:alpha val="43137"/>
                      </a:srgbClr>
                    </a:outerShdw>
                  </a:effectLst>
                  <a:latin typeface="Calibri" panose="020F0502020204030204"/>
                </a:rPr>
                <a:t>3</a:t>
              </a:r>
            </a:p>
          </p:txBody>
        </p:sp>
        <p:grpSp>
          <p:nvGrpSpPr>
            <p:cNvPr id="27" name="Group 26">
              <a:extLst>
                <a:ext uri="{FF2B5EF4-FFF2-40B4-BE49-F238E27FC236}">
                  <a16:creationId xmlns:a16="http://schemas.microsoft.com/office/drawing/2014/main" id="{71930141-B94C-FF4E-856B-09F086F606B4}"/>
                </a:ext>
              </a:extLst>
            </p:cNvPr>
            <p:cNvGrpSpPr/>
            <p:nvPr/>
          </p:nvGrpSpPr>
          <p:grpSpPr>
            <a:xfrm>
              <a:off x="4040920" y="1843077"/>
              <a:ext cx="4733925" cy="788009"/>
              <a:chOff x="4838699" y="999165"/>
              <a:chExt cx="7069878" cy="1050680"/>
            </a:xfrm>
          </p:grpSpPr>
          <p:sp>
            <p:nvSpPr>
              <p:cNvPr id="28" name="Rectangle 27">
                <a:extLst>
                  <a:ext uri="{FF2B5EF4-FFF2-40B4-BE49-F238E27FC236}">
                    <a16:creationId xmlns:a16="http://schemas.microsoft.com/office/drawing/2014/main" id="{9525AFB9-B554-0F45-AA36-68DE2C56467C}"/>
                  </a:ext>
                </a:extLst>
              </p:cNvPr>
              <p:cNvSpPr/>
              <p:nvPr/>
            </p:nvSpPr>
            <p:spPr>
              <a:xfrm>
                <a:off x="4838700" y="1649564"/>
                <a:ext cx="6515099" cy="400281"/>
              </a:xfrm>
              <a:prstGeom prst="rect">
                <a:avLst/>
              </a:prstGeom>
            </p:spPr>
            <p:txBody>
              <a:bodyPr wrap="square">
                <a:spAutoFit/>
              </a:bodyPr>
              <a:lstStyle/>
              <a:p>
                <a:pPr algn="just">
                  <a:defRPr/>
                </a:pPr>
                <a:endParaRPr lang="en-US" sz="1351" noProof="1">
                  <a:solidFill>
                    <a:prstClr val="black"/>
                  </a:solidFill>
                  <a:latin typeface="Calibri" panose="020F0502020204030204"/>
                </a:endParaRPr>
              </a:p>
            </p:txBody>
          </p:sp>
          <p:sp>
            <p:nvSpPr>
              <p:cNvPr id="29" name="Rectangle 28">
                <a:extLst>
                  <a:ext uri="{FF2B5EF4-FFF2-40B4-BE49-F238E27FC236}">
                    <a16:creationId xmlns:a16="http://schemas.microsoft.com/office/drawing/2014/main" id="{66D9291D-5977-D240-B35B-1DA3FB21ECB1}"/>
                  </a:ext>
                </a:extLst>
              </p:cNvPr>
              <p:cNvSpPr/>
              <p:nvPr/>
            </p:nvSpPr>
            <p:spPr>
              <a:xfrm>
                <a:off x="4838699" y="999165"/>
                <a:ext cx="7069878" cy="492443"/>
              </a:xfrm>
              <a:prstGeom prst="rect">
                <a:avLst/>
              </a:prstGeom>
            </p:spPr>
            <p:txBody>
              <a:bodyPr wrap="square" anchor="b">
                <a:spAutoFit/>
              </a:bodyPr>
              <a:lstStyle/>
              <a:p>
                <a:pPr>
                  <a:defRPr/>
                </a:pPr>
                <a:r>
                  <a:rPr lang="en-US" b="1" cap="all" noProof="1">
                    <a:solidFill>
                      <a:prstClr val="black"/>
                    </a:solidFill>
                    <a:latin typeface="Helvetica" pitchFamily="2" charset="0"/>
                  </a:rPr>
                  <a:t>61% SITES &gt; 80 hours/month staff time</a:t>
                </a:r>
              </a:p>
            </p:txBody>
          </p:sp>
        </p:grpSp>
        <p:grpSp>
          <p:nvGrpSpPr>
            <p:cNvPr id="30" name="Group 29">
              <a:extLst>
                <a:ext uri="{FF2B5EF4-FFF2-40B4-BE49-F238E27FC236}">
                  <a16:creationId xmlns:a16="http://schemas.microsoft.com/office/drawing/2014/main" id="{9180DBF0-EB0B-B045-91AA-6859B872ACEE}"/>
                </a:ext>
              </a:extLst>
            </p:cNvPr>
            <p:cNvGrpSpPr/>
            <p:nvPr/>
          </p:nvGrpSpPr>
          <p:grpSpPr>
            <a:xfrm>
              <a:off x="4029075" y="3183642"/>
              <a:ext cx="4374297" cy="850378"/>
              <a:chOff x="4838699" y="1081547"/>
              <a:chExt cx="6532791" cy="1133839"/>
            </a:xfrm>
          </p:grpSpPr>
          <p:sp>
            <p:nvSpPr>
              <p:cNvPr id="31" name="Rectangle 30">
                <a:extLst>
                  <a:ext uri="{FF2B5EF4-FFF2-40B4-BE49-F238E27FC236}">
                    <a16:creationId xmlns:a16="http://schemas.microsoft.com/office/drawing/2014/main" id="{04E874B6-5F70-1744-A408-C9E1352EC9BA}"/>
                  </a:ext>
                </a:extLst>
              </p:cNvPr>
              <p:cNvSpPr/>
              <p:nvPr/>
            </p:nvSpPr>
            <p:spPr>
              <a:xfrm>
                <a:off x="4838700" y="1517758"/>
                <a:ext cx="6515100" cy="697628"/>
              </a:xfrm>
              <a:prstGeom prst="rect">
                <a:avLst/>
              </a:prstGeom>
            </p:spPr>
            <p:txBody>
              <a:bodyPr wrap="square">
                <a:spAutoFit/>
              </a:bodyPr>
              <a:lstStyle/>
              <a:p>
                <a:pPr>
                  <a:defRPr/>
                </a:pPr>
                <a:r>
                  <a:rPr lang="en-US" sz="1400" noProof="1">
                    <a:solidFill>
                      <a:prstClr val="black"/>
                    </a:solidFill>
                    <a:latin typeface="Helvetica" pitchFamily="2" charset="0"/>
                  </a:rPr>
                  <a:t>Range from $17-$39, not including monitoring and annual archiving costs</a:t>
                </a:r>
              </a:p>
            </p:txBody>
          </p:sp>
          <p:sp>
            <p:nvSpPr>
              <p:cNvPr id="32" name="Rectangle 31">
                <a:extLst>
                  <a:ext uri="{FF2B5EF4-FFF2-40B4-BE49-F238E27FC236}">
                    <a16:creationId xmlns:a16="http://schemas.microsoft.com/office/drawing/2014/main" id="{23A7D44E-9B94-1642-A08F-19EADF1A8BB1}"/>
                  </a:ext>
                </a:extLst>
              </p:cNvPr>
              <p:cNvSpPr/>
              <p:nvPr/>
            </p:nvSpPr>
            <p:spPr>
              <a:xfrm>
                <a:off x="4838699" y="1081547"/>
                <a:ext cx="6532791" cy="492444"/>
              </a:xfrm>
              <a:prstGeom prst="rect">
                <a:avLst/>
              </a:prstGeom>
            </p:spPr>
            <p:txBody>
              <a:bodyPr wrap="square" anchor="b">
                <a:spAutoFit/>
              </a:bodyPr>
              <a:lstStyle/>
              <a:p>
                <a:pPr>
                  <a:defRPr/>
                </a:pPr>
                <a:r>
                  <a:rPr lang="en-US" b="1" cap="all" noProof="1">
                    <a:solidFill>
                      <a:prstClr val="black"/>
                    </a:solidFill>
                    <a:latin typeface="Helvetica" pitchFamily="2" charset="0"/>
                  </a:rPr>
                  <a:t>$26 - ACTUAL SITE COSTS PER REPORT</a:t>
                </a:r>
              </a:p>
            </p:txBody>
          </p:sp>
        </p:grpSp>
        <p:grpSp>
          <p:nvGrpSpPr>
            <p:cNvPr id="33" name="Group 32">
              <a:extLst>
                <a:ext uri="{FF2B5EF4-FFF2-40B4-BE49-F238E27FC236}">
                  <a16:creationId xmlns:a16="http://schemas.microsoft.com/office/drawing/2014/main" id="{9A1225B3-5A51-6A4E-85EC-5AAA852C621F}"/>
                </a:ext>
              </a:extLst>
            </p:cNvPr>
            <p:cNvGrpSpPr/>
            <p:nvPr/>
          </p:nvGrpSpPr>
          <p:grpSpPr>
            <a:xfrm>
              <a:off x="4029075" y="4551503"/>
              <a:ext cx="4733926" cy="634932"/>
              <a:chOff x="4838699" y="1213358"/>
              <a:chExt cx="7069879" cy="846575"/>
            </a:xfrm>
          </p:grpSpPr>
          <p:sp>
            <p:nvSpPr>
              <p:cNvPr id="34" name="Rectangle 33">
                <a:extLst>
                  <a:ext uri="{FF2B5EF4-FFF2-40B4-BE49-F238E27FC236}">
                    <a16:creationId xmlns:a16="http://schemas.microsoft.com/office/drawing/2014/main" id="{5F7FFB33-C1E2-494E-A927-29796BFADC69}"/>
                  </a:ext>
                </a:extLst>
              </p:cNvPr>
              <p:cNvSpPr/>
              <p:nvPr/>
            </p:nvSpPr>
            <p:spPr>
              <a:xfrm>
                <a:off x="4838700" y="1649564"/>
                <a:ext cx="6515101" cy="410369"/>
              </a:xfrm>
              <a:prstGeom prst="rect">
                <a:avLst/>
              </a:prstGeom>
            </p:spPr>
            <p:txBody>
              <a:bodyPr wrap="square">
                <a:spAutoFit/>
              </a:bodyPr>
              <a:lstStyle/>
              <a:p>
                <a:pPr algn="just">
                  <a:defRPr/>
                </a:pPr>
                <a:r>
                  <a:rPr lang="en-US" sz="1400" noProof="1">
                    <a:solidFill>
                      <a:prstClr val="black"/>
                    </a:solidFill>
                    <a:latin typeface="Helvetica" pitchFamily="2" charset="0"/>
                  </a:rPr>
                  <a:t>51% Gross Margin per Safety Report </a:t>
                </a:r>
              </a:p>
            </p:txBody>
          </p:sp>
          <p:sp>
            <p:nvSpPr>
              <p:cNvPr id="35" name="Rectangle 34">
                <a:extLst>
                  <a:ext uri="{FF2B5EF4-FFF2-40B4-BE49-F238E27FC236}">
                    <a16:creationId xmlns:a16="http://schemas.microsoft.com/office/drawing/2014/main" id="{EFEFF86F-1BB6-794D-B0C6-14D118C57B1F}"/>
                  </a:ext>
                </a:extLst>
              </p:cNvPr>
              <p:cNvSpPr/>
              <p:nvPr/>
            </p:nvSpPr>
            <p:spPr>
              <a:xfrm>
                <a:off x="4838699" y="1213358"/>
                <a:ext cx="7069879" cy="492442"/>
              </a:xfrm>
              <a:prstGeom prst="rect">
                <a:avLst/>
              </a:prstGeom>
            </p:spPr>
            <p:txBody>
              <a:bodyPr wrap="square" anchor="b">
                <a:spAutoFit/>
              </a:bodyPr>
              <a:lstStyle/>
              <a:p>
                <a:pPr>
                  <a:defRPr/>
                </a:pPr>
                <a:r>
                  <a:rPr lang="en-US" b="1" cap="all" noProof="1">
                    <a:solidFill>
                      <a:prstClr val="black"/>
                    </a:solidFill>
                    <a:latin typeface="Helvetica" pitchFamily="2" charset="0"/>
                  </a:rPr>
                  <a:t>$45 – AVERAGE SITE BUDGET PER REPORT</a:t>
                </a:r>
              </a:p>
            </p:txBody>
          </p:sp>
        </p:grpSp>
        <p:sp>
          <p:nvSpPr>
            <p:cNvPr id="36" name="Oval 35">
              <a:extLst>
                <a:ext uri="{FF2B5EF4-FFF2-40B4-BE49-F238E27FC236}">
                  <a16:creationId xmlns:a16="http://schemas.microsoft.com/office/drawing/2014/main" id="{3EB91FFF-3A0F-0A4B-82D0-6C8446F91FCC}"/>
                </a:ext>
              </a:extLst>
            </p:cNvPr>
            <p:cNvSpPr/>
            <p:nvPr/>
          </p:nvSpPr>
          <p:spPr>
            <a:xfrm>
              <a:off x="3609644" y="1839512"/>
              <a:ext cx="419100" cy="419100"/>
            </a:xfrm>
            <a:prstGeom prst="ellipse">
              <a:avLst/>
            </a:prstGeom>
            <a:solidFill>
              <a:schemeClr val="accent5"/>
            </a:solidFill>
            <a:ln>
              <a:noFill/>
            </a:ln>
            <a:effectLst>
              <a:innerShdw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1" rIns="68580" bIns="34291" numCol="1" spcCol="0" rtlCol="0" fromWordArt="0" anchor="ctr" anchorCtr="0" forceAA="0" compatLnSpc="1">
              <a:prstTxWarp prst="textNoShape">
                <a:avLst/>
              </a:prstTxWarp>
              <a:noAutofit/>
            </a:bodyPr>
            <a:lstStyle/>
            <a:p>
              <a:pPr algn="ctr">
                <a:defRPr/>
              </a:pPr>
              <a:r>
                <a:rPr lang="en-US" sz="2100" b="1" noProof="1">
                  <a:solidFill>
                    <a:prstClr val="white"/>
                  </a:solidFill>
                  <a:effectLst>
                    <a:outerShdw blurRad="38100" dist="38100" dir="2700000" algn="tl">
                      <a:srgbClr val="000000">
                        <a:alpha val="43137"/>
                      </a:srgbClr>
                    </a:outerShdw>
                  </a:effectLst>
                  <a:latin typeface="Calibri" panose="020F0502020204030204"/>
                </a:rPr>
                <a:t>1</a:t>
              </a:r>
            </a:p>
          </p:txBody>
        </p:sp>
        <p:sp>
          <p:nvSpPr>
            <p:cNvPr id="37" name="Oval 36">
              <a:extLst>
                <a:ext uri="{FF2B5EF4-FFF2-40B4-BE49-F238E27FC236}">
                  <a16:creationId xmlns:a16="http://schemas.microsoft.com/office/drawing/2014/main" id="{E7B7CAE1-8646-9D49-BCBD-ABBC569A5F6D}"/>
                </a:ext>
              </a:extLst>
            </p:cNvPr>
            <p:cNvSpPr/>
            <p:nvPr/>
          </p:nvSpPr>
          <p:spPr>
            <a:xfrm>
              <a:off x="3609644" y="3180877"/>
              <a:ext cx="419100" cy="419100"/>
            </a:xfrm>
            <a:prstGeom prst="ellipse">
              <a:avLst/>
            </a:prstGeom>
            <a:solidFill>
              <a:schemeClr val="accent4"/>
            </a:solidFill>
            <a:ln>
              <a:noFill/>
            </a:ln>
            <a:effectLst>
              <a:innerShdw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1" rIns="68580" bIns="34291" numCol="1" spcCol="0" rtlCol="0" fromWordArt="0" anchor="ctr" anchorCtr="0" forceAA="0" compatLnSpc="1">
              <a:prstTxWarp prst="textNoShape">
                <a:avLst/>
              </a:prstTxWarp>
              <a:noAutofit/>
            </a:bodyPr>
            <a:lstStyle/>
            <a:p>
              <a:pPr algn="ctr">
                <a:defRPr/>
              </a:pPr>
              <a:r>
                <a:rPr lang="en-US" sz="2100" b="1" noProof="1">
                  <a:solidFill>
                    <a:prstClr val="white"/>
                  </a:solidFill>
                  <a:effectLst>
                    <a:outerShdw blurRad="38100" dist="38100" dir="2700000" algn="tl">
                      <a:srgbClr val="000000">
                        <a:alpha val="43137"/>
                      </a:srgbClr>
                    </a:outerShdw>
                  </a:effectLst>
                  <a:latin typeface="Calibri" panose="020F0502020204030204"/>
                </a:rPr>
                <a:t>2</a:t>
              </a:r>
            </a:p>
          </p:txBody>
        </p:sp>
        <p:sp>
          <p:nvSpPr>
            <p:cNvPr id="38" name="Oval 37">
              <a:extLst>
                <a:ext uri="{FF2B5EF4-FFF2-40B4-BE49-F238E27FC236}">
                  <a16:creationId xmlns:a16="http://schemas.microsoft.com/office/drawing/2014/main" id="{6733E4D9-3DEA-8646-854C-978069DD9D26}"/>
                </a:ext>
              </a:extLst>
            </p:cNvPr>
            <p:cNvSpPr/>
            <p:nvPr/>
          </p:nvSpPr>
          <p:spPr>
            <a:xfrm>
              <a:off x="3609644" y="4559313"/>
              <a:ext cx="419100" cy="419100"/>
            </a:xfrm>
            <a:prstGeom prst="ellipse">
              <a:avLst/>
            </a:prstGeom>
            <a:solidFill>
              <a:schemeClr val="accent6"/>
            </a:solidFill>
            <a:ln>
              <a:noFill/>
            </a:ln>
            <a:effectLst>
              <a:innerShdw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1" rIns="68580" bIns="34291" numCol="1" spcCol="0" rtlCol="0" fromWordArt="0" anchor="ctr" anchorCtr="0" forceAA="0" compatLnSpc="1">
              <a:prstTxWarp prst="textNoShape">
                <a:avLst/>
              </a:prstTxWarp>
              <a:noAutofit/>
            </a:bodyPr>
            <a:lstStyle/>
            <a:p>
              <a:pPr algn="ctr">
                <a:defRPr/>
              </a:pPr>
              <a:r>
                <a:rPr lang="en-US" sz="2100" b="1" noProof="1">
                  <a:solidFill>
                    <a:prstClr val="white"/>
                  </a:solidFill>
                  <a:effectLst>
                    <a:outerShdw blurRad="38100" dist="38100" dir="2700000" algn="tl">
                      <a:srgbClr val="000000">
                        <a:alpha val="43137"/>
                      </a:srgbClr>
                    </a:outerShdw>
                  </a:effectLst>
                  <a:latin typeface="Calibri" panose="020F0502020204030204"/>
                </a:rPr>
                <a:t>3</a:t>
              </a:r>
            </a:p>
          </p:txBody>
        </p:sp>
        <p:sp>
          <p:nvSpPr>
            <p:cNvPr id="39" name="Rectangle 38">
              <a:extLst>
                <a:ext uri="{FF2B5EF4-FFF2-40B4-BE49-F238E27FC236}">
                  <a16:creationId xmlns:a16="http://schemas.microsoft.com/office/drawing/2014/main" id="{82944808-A64C-1F42-899B-EAFD7B792F50}"/>
                </a:ext>
              </a:extLst>
            </p:cNvPr>
            <p:cNvSpPr/>
            <p:nvPr/>
          </p:nvSpPr>
          <p:spPr>
            <a:xfrm>
              <a:off x="4028745" y="2185711"/>
              <a:ext cx="4224332" cy="523220"/>
            </a:xfrm>
            <a:prstGeom prst="rect">
              <a:avLst/>
            </a:prstGeom>
          </p:spPr>
          <p:txBody>
            <a:bodyPr wrap="square">
              <a:spAutoFit/>
            </a:bodyPr>
            <a:lstStyle/>
            <a:p>
              <a:r>
                <a:rPr lang="en-US" sz="1400" noProof="1">
                  <a:solidFill>
                    <a:prstClr val="black"/>
                  </a:solidFill>
                  <a:latin typeface="Helvetica" pitchFamily="2" charset="0"/>
                </a:rPr>
                <a:t>Including triage, review, forwarding, archiving and monitoring</a:t>
              </a:r>
              <a:endParaRPr lang="en-US" sz="1400" dirty="0">
                <a:latin typeface="Helvetica" pitchFamily="2" charset="0"/>
              </a:endParaRPr>
            </a:p>
          </p:txBody>
        </p:sp>
      </p:grpSp>
      <p:sp>
        <p:nvSpPr>
          <p:cNvPr id="41" name="Rectangle 40">
            <a:extLst>
              <a:ext uri="{FF2B5EF4-FFF2-40B4-BE49-F238E27FC236}">
                <a16:creationId xmlns:a16="http://schemas.microsoft.com/office/drawing/2014/main" id="{A75E2AA6-C561-D146-A2E4-889C37C68801}"/>
              </a:ext>
            </a:extLst>
          </p:cNvPr>
          <p:cNvSpPr/>
          <p:nvPr/>
        </p:nvSpPr>
        <p:spPr>
          <a:xfrm>
            <a:off x="576073" y="1169113"/>
            <a:ext cx="9319436" cy="5101249"/>
          </a:xfrm>
          <a:prstGeom prst="rect">
            <a:avLst/>
          </a:prstGeom>
          <a:solidFill>
            <a:srgbClr val="026CB6">
              <a:alpha val="50000"/>
            </a:srgbClr>
          </a:solidFill>
          <a:ln w="12700" cap="flat" cmpd="sng" algn="ctr">
            <a:noFill/>
            <a:prstDash val="dash"/>
            <a:miter lim="800000"/>
          </a:ln>
          <a:effectLst/>
        </p:spPr>
        <p:txBody>
          <a:bodyPr rtlCol="0" anchor="ctr"/>
          <a:lstStyle/>
          <a:p>
            <a:pPr algn="ctr">
              <a:defRPr/>
            </a:pPr>
            <a:endParaRPr lang="en-GB" kern="0" dirty="0">
              <a:solidFill>
                <a:prstClr val="white"/>
              </a:solidFill>
              <a:latin typeface="Arial" panose="020B0604020202020204"/>
            </a:endParaRPr>
          </a:p>
        </p:txBody>
      </p:sp>
      <p:pic>
        <p:nvPicPr>
          <p:cNvPr id="42" name="Picture 41">
            <a:extLst>
              <a:ext uri="{FF2B5EF4-FFF2-40B4-BE49-F238E27FC236}">
                <a16:creationId xmlns:a16="http://schemas.microsoft.com/office/drawing/2014/main" id="{2377FC03-3D78-4499-AC63-C1A5249F55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62404" y="5376674"/>
            <a:ext cx="1635797" cy="1654331"/>
          </a:xfrm>
          <a:prstGeom prst="rect">
            <a:avLst/>
          </a:prstGeom>
        </p:spPr>
      </p:pic>
      <p:sp>
        <p:nvSpPr>
          <p:cNvPr id="43" name="Rectangle 42">
            <a:extLst>
              <a:ext uri="{FF2B5EF4-FFF2-40B4-BE49-F238E27FC236}">
                <a16:creationId xmlns:a16="http://schemas.microsoft.com/office/drawing/2014/main" id="{08732032-497F-4609-B6E7-993F8CD344C7}"/>
              </a:ext>
            </a:extLst>
          </p:cNvPr>
          <p:cNvSpPr/>
          <p:nvPr/>
        </p:nvSpPr>
        <p:spPr>
          <a:xfrm>
            <a:off x="0" y="0"/>
            <a:ext cx="12192000" cy="764498"/>
          </a:xfrm>
          <a:prstGeom prst="rect">
            <a:avLst/>
          </a:prstGeom>
          <a:solidFill>
            <a:srgbClr val="0F75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D29A619B-92D9-43F7-A3C4-D5720523B31F}"/>
              </a:ext>
            </a:extLst>
          </p:cNvPr>
          <p:cNvSpPr/>
          <p:nvPr/>
        </p:nvSpPr>
        <p:spPr>
          <a:xfrm>
            <a:off x="1978862" y="108467"/>
            <a:ext cx="7971343" cy="553998"/>
          </a:xfrm>
          <a:prstGeom prst="rect">
            <a:avLst/>
          </a:prstGeom>
        </p:spPr>
        <p:txBody>
          <a:bodyPr wrap="square">
            <a:sp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3000" b="1" i="0" u="none" strike="noStrike" kern="0" cap="none" spc="0" normalizeH="0" baseline="0" noProof="0" dirty="0">
                <a:ln>
                  <a:noFill/>
                </a:ln>
                <a:solidFill>
                  <a:prstClr val="white"/>
                </a:solidFill>
                <a:effectLst/>
                <a:uLnTx/>
                <a:uFillTx/>
                <a:latin typeface="Helvetica" pitchFamily="2" charset="0"/>
              </a:rPr>
              <a:t>What is Burden on Site Resources?</a:t>
            </a:r>
            <a:endParaRPr kumimoji="0" lang="en-US" sz="1350" b="0" i="0" u="none" strike="noStrike" kern="0" cap="none" spc="0" normalizeH="0" baseline="0" noProof="0" dirty="0">
              <a:ln>
                <a:noFill/>
              </a:ln>
              <a:solidFill>
                <a:prstClr val="white"/>
              </a:solidFill>
              <a:effectLst/>
              <a:uLnTx/>
              <a:uFillTx/>
            </a:endParaRPr>
          </a:p>
        </p:txBody>
      </p:sp>
    </p:spTree>
    <p:extLst>
      <p:ext uri="{BB962C8B-B14F-4D97-AF65-F5344CB8AC3E}">
        <p14:creationId xmlns:p14="http://schemas.microsoft.com/office/powerpoint/2010/main" val="3074314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A50CFD7-D3B7-0049-A167-CF6FED0D5EB7}"/>
              </a:ext>
            </a:extLst>
          </p:cNvPr>
          <p:cNvSpPr/>
          <p:nvPr/>
        </p:nvSpPr>
        <p:spPr>
          <a:xfrm>
            <a:off x="2638484" y="144624"/>
            <a:ext cx="10628457" cy="707886"/>
          </a:xfrm>
          <a:prstGeom prst="rect">
            <a:avLst/>
          </a:prstGeom>
        </p:spPr>
        <p:txBody>
          <a:bodyPr wrap="square">
            <a:spAutoFit/>
          </a:bodyPr>
          <a:lstStyle/>
          <a:p>
            <a:pPr>
              <a:defRPr/>
            </a:pPr>
            <a:r>
              <a:rPr lang="en-US" sz="4000" b="1" kern="0" dirty="0">
                <a:solidFill>
                  <a:schemeClr val="bg1"/>
                </a:solidFill>
                <a:latin typeface="Helvetica" pitchFamily="2" charset="0"/>
              </a:rPr>
              <a:t>What is Burden on Site Resources?</a:t>
            </a:r>
            <a:endParaRPr lang="en-US" kern="0" dirty="0">
              <a:solidFill>
                <a:schemeClr val="bg1"/>
              </a:solidFill>
            </a:endParaRPr>
          </a:p>
        </p:txBody>
      </p:sp>
      <p:pic>
        <p:nvPicPr>
          <p:cNvPr id="42" name="Picture 41">
            <a:extLst>
              <a:ext uri="{FF2B5EF4-FFF2-40B4-BE49-F238E27FC236}">
                <a16:creationId xmlns:a16="http://schemas.microsoft.com/office/drawing/2014/main" id="{2377FC03-3D78-4499-AC63-C1A5249F55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62404" y="5376674"/>
            <a:ext cx="1635797" cy="1654331"/>
          </a:xfrm>
          <a:prstGeom prst="rect">
            <a:avLst/>
          </a:prstGeom>
        </p:spPr>
      </p:pic>
      <p:sp>
        <p:nvSpPr>
          <p:cNvPr id="43" name="Rectangle 42">
            <a:extLst>
              <a:ext uri="{FF2B5EF4-FFF2-40B4-BE49-F238E27FC236}">
                <a16:creationId xmlns:a16="http://schemas.microsoft.com/office/drawing/2014/main" id="{08732032-497F-4609-B6E7-993F8CD344C7}"/>
              </a:ext>
            </a:extLst>
          </p:cNvPr>
          <p:cNvSpPr/>
          <p:nvPr/>
        </p:nvSpPr>
        <p:spPr>
          <a:xfrm>
            <a:off x="0" y="0"/>
            <a:ext cx="12192000" cy="764498"/>
          </a:xfrm>
          <a:prstGeom prst="rect">
            <a:avLst/>
          </a:prstGeom>
          <a:solidFill>
            <a:srgbClr val="0F75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D29A619B-92D9-43F7-A3C4-D5720523B31F}"/>
              </a:ext>
            </a:extLst>
          </p:cNvPr>
          <p:cNvSpPr/>
          <p:nvPr/>
        </p:nvSpPr>
        <p:spPr>
          <a:xfrm>
            <a:off x="524479" y="118915"/>
            <a:ext cx="11288079" cy="553998"/>
          </a:xfrm>
          <a:prstGeom prst="rect">
            <a:avLst/>
          </a:prstGeom>
        </p:spPr>
        <p:txBody>
          <a:bodyPr wrap="square">
            <a:sp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3000" b="1" i="0" u="none" strike="noStrike" kern="0" cap="none" spc="0" normalizeH="0" baseline="0" noProof="0" dirty="0">
                <a:ln>
                  <a:noFill/>
                </a:ln>
                <a:solidFill>
                  <a:prstClr val="white"/>
                </a:solidFill>
                <a:effectLst/>
                <a:uLnTx/>
                <a:uFillTx/>
                <a:latin typeface="Helvetica" pitchFamily="2" charset="0"/>
              </a:rPr>
              <a:t>Is it acceptable for PI  to review only certain safety reports?</a:t>
            </a:r>
            <a:endParaRPr kumimoji="0" lang="en-US" sz="1350" b="0" i="0" u="none" strike="noStrike" kern="0" cap="none" spc="0" normalizeH="0" baseline="0" noProof="0" dirty="0">
              <a:ln>
                <a:noFill/>
              </a:ln>
              <a:solidFill>
                <a:prstClr val="white"/>
              </a:solidFill>
              <a:effectLst/>
              <a:uLnTx/>
              <a:uFillTx/>
            </a:endParaRPr>
          </a:p>
        </p:txBody>
      </p:sp>
      <p:sp>
        <p:nvSpPr>
          <p:cNvPr id="55" name="Date Placeholder 3">
            <a:extLst>
              <a:ext uri="{FF2B5EF4-FFF2-40B4-BE49-F238E27FC236}">
                <a16:creationId xmlns:a16="http://schemas.microsoft.com/office/drawing/2014/main" id="{3F934A53-753E-4D40-B1A3-0C5D1149914D}"/>
              </a:ext>
            </a:extLst>
          </p:cNvPr>
          <p:cNvSpPr txBox="1">
            <a:spLocks/>
          </p:cNvSpPr>
          <p:nvPr/>
        </p:nvSpPr>
        <p:spPr>
          <a:xfrm>
            <a:off x="10453036" y="6452601"/>
            <a:ext cx="1072214" cy="145531"/>
          </a:xfrm>
          <a:prstGeom prst="rect">
            <a:avLst/>
          </a:prstGeom>
        </p:spPr>
        <p:txBody>
          <a:bodyPr lIns="0" tIns="0" rIns="0" bIns="0"/>
          <a:lstStyle>
            <a:defPPr>
              <a:defRPr lang="en-US"/>
            </a:defPPr>
            <a:lvl1pPr marL="0" algn="r" defTabSz="457200" rtl="0" eaLnBrk="1" latinLnBrk="0" hangingPunct="1">
              <a:defRPr sz="1000" kern="1200">
                <a:solidFill>
                  <a:schemeClr val="bg1">
                    <a:lumMod val="50000"/>
                  </a:schemeClr>
                </a:solidFill>
                <a:latin typeface="Roboto" panose="02000000000000000000" pitchFamily="2" charset="0"/>
                <a:ea typeface="Roboto" panose="02000000000000000000" pitchFamily="2" charset="0"/>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lumMod val="50000"/>
                  </a:srgbClr>
                </a:solidFill>
                <a:effectLst/>
                <a:uLnTx/>
                <a:uFillTx/>
                <a:latin typeface="Roboto" panose="02000000000000000000" pitchFamily="2" charset="0"/>
                <a:ea typeface="Roboto" panose="02000000000000000000" pitchFamily="2" charset="0"/>
                <a:cs typeface="+mn-cs"/>
              </a:rPr>
              <a:t>© WCG 2021 </a:t>
            </a:r>
            <a:endParaRPr kumimoji="0" lang="en-US" sz="1000" b="0" i="0" u="none" strike="noStrike" kern="1200" cap="none" spc="0" normalizeH="0" baseline="0" noProof="0" dirty="0">
              <a:ln>
                <a:noFill/>
              </a:ln>
              <a:solidFill>
                <a:srgbClr val="FFFFFF">
                  <a:lumMod val="50000"/>
                </a:srgbClr>
              </a:solidFill>
              <a:effectLst/>
              <a:uLnTx/>
              <a:uFillTx/>
              <a:latin typeface="Roboto" panose="02000000000000000000" pitchFamily="2" charset="0"/>
              <a:ea typeface="Roboto" panose="02000000000000000000" pitchFamily="2" charset="0"/>
              <a:cs typeface="+mn-cs"/>
            </a:endParaRPr>
          </a:p>
        </p:txBody>
      </p:sp>
      <p:sp>
        <p:nvSpPr>
          <p:cNvPr id="56" name="Footer Placeholder 4">
            <a:extLst>
              <a:ext uri="{FF2B5EF4-FFF2-40B4-BE49-F238E27FC236}">
                <a16:creationId xmlns:a16="http://schemas.microsoft.com/office/drawing/2014/main" id="{C2EA1014-EF17-4B68-A5D3-230B7ED24681}"/>
              </a:ext>
            </a:extLst>
          </p:cNvPr>
          <p:cNvSpPr txBox="1">
            <a:spLocks/>
          </p:cNvSpPr>
          <p:nvPr/>
        </p:nvSpPr>
        <p:spPr>
          <a:xfrm>
            <a:off x="2685448" y="6452601"/>
            <a:ext cx="6776186" cy="145531"/>
          </a:xfrm>
          <a:prstGeom prst="rect">
            <a:avLst/>
          </a:prstGeom>
        </p:spPr>
        <p:txBody>
          <a:bodyPr lIns="0" tIns="0" rIns="0" bIns="0"/>
          <a:lstStyle>
            <a:defPPr>
              <a:defRPr lang="en-US"/>
            </a:defPPr>
            <a:lvl1pPr marL="0" algn="ctr" defTabSz="457200" rtl="0" eaLnBrk="1" latinLnBrk="0" hangingPunct="1">
              <a:defRPr sz="1000" kern="1200">
                <a:solidFill>
                  <a:schemeClr val="bg1">
                    <a:lumMod val="50000"/>
                  </a:schemeClr>
                </a:solidFill>
                <a:latin typeface="Roboto" panose="02000000000000000000" pitchFamily="2" charset="0"/>
                <a:ea typeface="Roboto" panose="02000000000000000000" pitchFamily="2" charset="0"/>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lumMod val="50000"/>
                  </a:srgbClr>
                </a:solidFill>
                <a:effectLst/>
                <a:uLnTx/>
                <a:uFillTx/>
                <a:latin typeface="Roboto" panose="02000000000000000000" pitchFamily="2" charset="0"/>
                <a:ea typeface="Roboto" panose="02000000000000000000" pitchFamily="2" charset="0"/>
                <a:cs typeface="+mn-cs"/>
              </a:rPr>
              <a:t>* Conduct of Clinical Trials During COVID-19 QA Updated 08.30.21 – Q25</a:t>
            </a:r>
            <a:endParaRPr kumimoji="0" lang="en-US" sz="1000" b="0" i="0" u="none" strike="noStrike" kern="1200" cap="none" spc="0" normalizeH="0" baseline="0" noProof="0" dirty="0">
              <a:ln>
                <a:noFill/>
              </a:ln>
              <a:solidFill>
                <a:srgbClr val="FFFFFF">
                  <a:lumMod val="50000"/>
                </a:srgbClr>
              </a:solidFill>
              <a:effectLst/>
              <a:uLnTx/>
              <a:uFillTx/>
              <a:latin typeface="Roboto" panose="02000000000000000000" pitchFamily="2" charset="0"/>
              <a:ea typeface="Roboto" panose="02000000000000000000" pitchFamily="2" charset="0"/>
              <a:cs typeface="+mn-cs"/>
            </a:endParaRPr>
          </a:p>
        </p:txBody>
      </p:sp>
      <p:sp>
        <p:nvSpPr>
          <p:cNvPr id="58" name="Content Placeholder 7">
            <a:extLst>
              <a:ext uri="{FF2B5EF4-FFF2-40B4-BE49-F238E27FC236}">
                <a16:creationId xmlns:a16="http://schemas.microsoft.com/office/drawing/2014/main" id="{652649AC-4E1B-40A2-A64E-620C162A0AF2}"/>
              </a:ext>
            </a:extLst>
          </p:cNvPr>
          <p:cNvSpPr txBox="1">
            <a:spLocks/>
          </p:cNvSpPr>
          <p:nvPr/>
        </p:nvSpPr>
        <p:spPr>
          <a:xfrm>
            <a:off x="524479" y="3842599"/>
            <a:ext cx="10711567" cy="2181377"/>
          </a:xfrm>
          <a:prstGeom prst="rect">
            <a:avLst/>
          </a:prstGeom>
        </p:spPr>
        <p:txBody>
          <a:bodyPr lIns="0" tIns="0" rIns="0" bIns="0"/>
          <a:lstStyle>
            <a:lvl1pPr marL="0" indent="0" algn="l" defTabSz="914400" rtl="0" eaLnBrk="1" latinLnBrk="0" hangingPunct="1">
              <a:lnSpc>
                <a:spcPct val="150000"/>
              </a:lnSpc>
              <a:spcBef>
                <a:spcPts val="1000"/>
              </a:spcBef>
              <a:buFont typeface="Arial" panose="020B0604020202020204" pitchFamily="34" charset="0"/>
              <a:buNone/>
              <a:defRPr sz="1600" kern="1200">
                <a:solidFill>
                  <a:schemeClr val="tx1"/>
                </a:solidFill>
                <a:latin typeface="Roboto" panose="02000000000000000000" pitchFamily="2" charset="0"/>
                <a:ea typeface="Roboto" panose="02000000000000000000" pitchFamily="2" charset="0"/>
                <a:cs typeface="+mn-cs"/>
              </a:defRPr>
            </a:lvl1pPr>
            <a:lvl2pPr marL="457200" indent="0" algn="l" defTabSz="914400" rtl="0" eaLnBrk="1" latinLnBrk="0" hangingPunct="1">
              <a:lnSpc>
                <a:spcPct val="150000"/>
              </a:lnSpc>
              <a:spcBef>
                <a:spcPts val="500"/>
              </a:spcBef>
              <a:buFont typeface="Arial" panose="020B0604020202020204" pitchFamily="34" charset="0"/>
              <a:buNone/>
              <a:defRPr sz="1600" kern="1200">
                <a:solidFill>
                  <a:schemeClr val="tx1"/>
                </a:solidFill>
                <a:latin typeface="Roboto" panose="02000000000000000000" pitchFamily="2" charset="0"/>
                <a:ea typeface="Roboto" panose="02000000000000000000" pitchFamily="2" charset="0"/>
                <a:cs typeface="+mn-cs"/>
              </a:defRPr>
            </a:lvl2pPr>
            <a:lvl3pPr marL="914400" indent="0" algn="l" defTabSz="914400" rtl="0" eaLnBrk="1" latinLnBrk="0" hangingPunct="1">
              <a:lnSpc>
                <a:spcPct val="150000"/>
              </a:lnSpc>
              <a:spcBef>
                <a:spcPts val="500"/>
              </a:spcBef>
              <a:buFont typeface="Arial" panose="020B0604020202020204" pitchFamily="34" charset="0"/>
              <a:buNone/>
              <a:defRPr sz="1600" kern="1200">
                <a:solidFill>
                  <a:schemeClr val="tx1"/>
                </a:solidFill>
                <a:latin typeface="Roboto" panose="02000000000000000000" pitchFamily="2" charset="0"/>
                <a:ea typeface="Roboto" panose="02000000000000000000" pitchFamily="2" charset="0"/>
                <a:cs typeface="+mn-cs"/>
              </a:defRPr>
            </a:lvl3pPr>
            <a:lvl4pPr marL="1371600" indent="0" algn="l" defTabSz="914400" rtl="0" eaLnBrk="1" latinLnBrk="0" hangingPunct="1">
              <a:lnSpc>
                <a:spcPct val="150000"/>
              </a:lnSpc>
              <a:spcBef>
                <a:spcPts val="500"/>
              </a:spcBef>
              <a:buFont typeface="Arial" panose="020B0604020202020204" pitchFamily="34" charset="0"/>
              <a:buNone/>
              <a:defRPr sz="1600" kern="1200">
                <a:solidFill>
                  <a:schemeClr val="tx1"/>
                </a:solidFill>
                <a:latin typeface="Roboto" panose="02000000000000000000" pitchFamily="2" charset="0"/>
                <a:ea typeface="Roboto" panose="02000000000000000000" pitchFamily="2" charset="0"/>
                <a:cs typeface="+mn-cs"/>
              </a:defRPr>
            </a:lvl4pPr>
            <a:lvl5pPr marL="1828800" indent="0" algn="l" defTabSz="914400" rtl="0" eaLnBrk="1" latinLnBrk="0" hangingPunct="1">
              <a:lnSpc>
                <a:spcPct val="150000"/>
              </a:lnSpc>
              <a:spcBef>
                <a:spcPts val="500"/>
              </a:spcBef>
              <a:buFont typeface="Arial" panose="020B0604020202020204" pitchFamily="34" charset="0"/>
              <a:buNone/>
              <a:defRPr sz="1600" kern="1200">
                <a:solidFill>
                  <a:schemeClr val="tx1"/>
                </a:solidFill>
                <a:latin typeface="Roboto" panose="02000000000000000000"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tabLst/>
              <a:defRPr/>
            </a:pPr>
            <a:r>
              <a:rPr kumimoji="0" lang="en-US" sz="1600" b="0" i="0" u="none" strike="noStrike" kern="1200" cap="none" spc="0" normalizeH="0" baseline="0" noProof="0" dirty="0">
                <a:ln>
                  <a:noFill/>
                </a:ln>
                <a:solidFill>
                  <a:srgbClr val="000000"/>
                </a:solidFill>
                <a:effectLst/>
                <a:uLnTx/>
                <a:uFillTx/>
                <a:latin typeface="Roboto" panose="02000000000000000000" pitchFamily="2" charset="0"/>
                <a:ea typeface="Roboto" panose="02000000000000000000" pitchFamily="2" charset="0"/>
                <a:cs typeface="+mn-cs"/>
              </a:rPr>
              <a:t>Discuss:</a:t>
            </a:r>
            <a:endParaRPr kumimoji="0" lang="en-US" sz="1600" b="0" i="1" u="none" strike="noStrike" kern="1200" cap="none" spc="0" normalizeH="0" baseline="0" noProof="0" dirty="0">
              <a:ln>
                <a:noFill/>
              </a:ln>
              <a:solidFill>
                <a:srgbClr val="000000"/>
              </a:solidFill>
              <a:effectLst/>
              <a:uLnTx/>
              <a:uFillTx/>
              <a:latin typeface="Roboto" panose="02000000000000000000" pitchFamily="2" charset="0"/>
              <a:ea typeface="Roboto" panose="02000000000000000000" pitchFamily="2" charset="0"/>
              <a:cs typeface="+mn-cs"/>
            </a:endParaRPr>
          </a:p>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tabLst/>
              <a:defRPr/>
            </a:pPr>
            <a:r>
              <a:rPr kumimoji="0" lang="en-US" sz="1600" b="0" i="0" u="none" strike="noStrike" kern="1200" cap="none" spc="0" normalizeH="0" baseline="0" noProof="0" dirty="0">
                <a:ln>
                  <a:noFill/>
                </a:ln>
                <a:solidFill>
                  <a:srgbClr val="000000"/>
                </a:solidFill>
                <a:effectLst/>
                <a:uLnTx/>
                <a:uFillTx/>
                <a:latin typeface="Roboto"/>
                <a:ea typeface="Roboto" panose="02000000000000000000" pitchFamily="2" charset="0"/>
                <a:cs typeface="+mn-cs"/>
              </a:rPr>
              <a:t>How does a Sponsor fulfill its regulatory requirement to ensure oversight of IND safety reporting at sites that have policies such as below?</a:t>
            </a:r>
          </a:p>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tabLst/>
              <a:defRPr/>
            </a:pPr>
            <a:r>
              <a:rPr kumimoji="0" lang="en-US" sz="1600" b="0" i="1" u="none" strike="noStrike" kern="1200" cap="none" spc="0" normalizeH="0" baseline="0" noProof="0" dirty="0">
                <a:ln>
                  <a:noFill/>
                </a:ln>
                <a:solidFill>
                  <a:srgbClr val="000000"/>
                </a:solidFill>
                <a:effectLst/>
                <a:uLnTx/>
                <a:uFillTx/>
                <a:latin typeface="Roboto"/>
                <a:ea typeface="Roboto" panose="02000000000000000000" pitchFamily="2" charset="0"/>
                <a:cs typeface="+mn-cs"/>
              </a:rPr>
              <a:t>“No action will be taken with external safety reports that do not have a clear indication of an unanticipated problem classification. Such reports will not be acknowledged, signed, printed, or retained for the study file.“</a:t>
            </a:r>
            <a:endParaRPr kumimoji="0" lang="en-US" sz="1600" b="0" i="0" u="none" strike="noStrike" kern="1200" cap="none" spc="0" normalizeH="0" baseline="0" noProof="0" dirty="0">
              <a:ln>
                <a:noFill/>
              </a:ln>
              <a:solidFill>
                <a:srgbClr val="000000"/>
              </a:solidFill>
              <a:effectLst/>
              <a:uLnTx/>
              <a:uFillTx/>
              <a:latin typeface="Roboto"/>
              <a:ea typeface="Roboto" panose="02000000000000000000" pitchFamily="2" charset="0"/>
              <a:cs typeface="+mn-cs"/>
            </a:endParaRPr>
          </a:p>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tabLst/>
              <a:defRPr/>
            </a:pPr>
            <a:endParaRPr kumimoji="0" lang="en-US" sz="1600" b="0" i="0" u="none" strike="noStrike" kern="1200" cap="none" spc="0" normalizeH="0" baseline="0" noProof="0" dirty="0">
              <a:ln>
                <a:noFill/>
              </a:ln>
              <a:solidFill>
                <a:srgbClr val="000000"/>
              </a:solidFill>
              <a:effectLst/>
              <a:uLnTx/>
              <a:uFillTx/>
              <a:latin typeface="Roboto" panose="02000000000000000000" pitchFamily="2" charset="0"/>
              <a:ea typeface="Roboto" panose="02000000000000000000" pitchFamily="2" charset="0"/>
              <a:cs typeface="+mn-cs"/>
            </a:endParaRPr>
          </a:p>
        </p:txBody>
      </p:sp>
      <p:sp>
        <p:nvSpPr>
          <p:cNvPr id="59" name="Rectangle 1">
            <a:extLst>
              <a:ext uri="{FF2B5EF4-FFF2-40B4-BE49-F238E27FC236}">
                <a16:creationId xmlns:a16="http://schemas.microsoft.com/office/drawing/2014/main" id="{EE39EC48-52C2-483D-9116-7DE36B269E89}"/>
              </a:ext>
            </a:extLst>
          </p:cNvPr>
          <p:cNvSpPr>
            <a:spLocks noChangeArrowheads="1"/>
          </p:cNvSpPr>
          <p:nvPr/>
        </p:nvSpPr>
        <p:spPr bwMode="auto">
          <a:xfrm>
            <a:off x="833438" y="149066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tLang="en-US" dirty="0">
                <a:solidFill>
                  <a:srgbClr val="000000"/>
                </a:solidFill>
                <a:latin typeface="Arial" panose="020B0604020202020204" pitchFamily="34" charset="0"/>
              </a:rPr>
            </a:br>
            <a:endParaRPr lang="en-US" altLang="en-US" dirty="0">
              <a:solidFill>
                <a:srgbClr val="000000"/>
              </a:solidFill>
              <a:latin typeface="Arial" panose="020B0604020202020204" pitchFamily="34" charset="0"/>
            </a:endParaRPr>
          </a:p>
        </p:txBody>
      </p:sp>
      <p:sp>
        <p:nvSpPr>
          <p:cNvPr id="60" name="TextBox 59">
            <a:extLst>
              <a:ext uri="{FF2B5EF4-FFF2-40B4-BE49-F238E27FC236}">
                <a16:creationId xmlns:a16="http://schemas.microsoft.com/office/drawing/2014/main" id="{BD426F32-B78C-4528-BDDF-B3362BF0A2BF}"/>
              </a:ext>
            </a:extLst>
          </p:cNvPr>
          <p:cNvSpPr txBox="1"/>
          <p:nvPr/>
        </p:nvSpPr>
        <p:spPr>
          <a:xfrm>
            <a:off x="524479" y="1862506"/>
            <a:ext cx="11000769" cy="646331"/>
          </a:xfrm>
          <a:prstGeom prst="rect">
            <a:avLst/>
          </a:prstGeom>
          <a:noFill/>
        </p:spPr>
        <p:txBody>
          <a:bodyPr wrap="square">
            <a:spAutoFit/>
          </a:bodyPr>
          <a:lstStyle/>
          <a:p>
            <a:pPr defTabSz="457200"/>
            <a:r>
              <a:rPr lang="en-US" dirty="0">
                <a:solidFill>
                  <a:srgbClr val="000000"/>
                </a:solidFill>
                <a:latin typeface="Roboto"/>
              </a:rPr>
              <a:t>FDA considers review of </a:t>
            </a:r>
            <a:r>
              <a:rPr lang="en-US" b="1" dirty="0">
                <a:solidFill>
                  <a:srgbClr val="000000"/>
                </a:solidFill>
                <a:latin typeface="Roboto"/>
              </a:rPr>
              <a:t>all</a:t>
            </a:r>
            <a:r>
              <a:rPr lang="en-US" dirty="0">
                <a:solidFill>
                  <a:srgbClr val="000000"/>
                </a:solidFill>
                <a:latin typeface="Roboto"/>
              </a:rPr>
              <a:t> IND safety reports critical to fulfilling investigators’ responsibility to protect the safety of trial participants in a clinical investigation.*</a:t>
            </a:r>
          </a:p>
        </p:txBody>
      </p:sp>
      <p:sp>
        <p:nvSpPr>
          <p:cNvPr id="61" name="TextBox 60">
            <a:extLst>
              <a:ext uri="{FF2B5EF4-FFF2-40B4-BE49-F238E27FC236}">
                <a16:creationId xmlns:a16="http://schemas.microsoft.com/office/drawing/2014/main" id="{F90FCE4A-97B9-47CB-8675-15AD842E3930}"/>
              </a:ext>
            </a:extLst>
          </p:cNvPr>
          <p:cNvSpPr txBox="1"/>
          <p:nvPr/>
        </p:nvSpPr>
        <p:spPr>
          <a:xfrm>
            <a:off x="524479" y="2628156"/>
            <a:ext cx="11000768" cy="923330"/>
          </a:xfrm>
          <a:prstGeom prst="rect">
            <a:avLst/>
          </a:prstGeom>
          <a:noFill/>
        </p:spPr>
        <p:txBody>
          <a:bodyPr wrap="square">
            <a:spAutoFit/>
          </a:bodyPr>
          <a:lstStyle/>
          <a:p>
            <a:pPr defTabSz="457200"/>
            <a:r>
              <a:rPr lang="en-US" dirty="0">
                <a:solidFill>
                  <a:srgbClr val="000000"/>
                </a:solidFill>
                <a:latin typeface="Roboto"/>
              </a:rPr>
              <a:t>FDA considers a serious and unexpected adverse event that meets the criteria for Sponsor reporting to FDA and all investigators… to be an “unanticipated [problem] involving risk to human subjects or others” that therefore </a:t>
            </a:r>
            <a:r>
              <a:rPr lang="en-US" b="1" dirty="0">
                <a:solidFill>
                  <a:srgbClr val="000000"/>
                </a:solidFill>
                <a:latin typeface="Roboto"/>
              </a:rPr>
              <a:t>must be reported to the IRB </a:t>
            </a:r>
            <a:r>
              <a:rPr lang="en-US" dirty="0">
                <a:solidFill>
                  <a:srgbClr val="000000"/>
                </a:solidFill>
                <a:latin typeface="Roboto"/>
              </a:rPr>
              <a:t>by the investigator.</a:t>
            </a:r>
            <a:r>
              <a:rPr lang="en-US" dirty="0">
                <a:solidFill>
                  <a:srgbClr val="000000"/>
                </a:solidFill>
                <a:latin typeface="Times New Roman" panose="02020603050405020304" pitchFamily="18" charset="0"/>
              </a:rPr>
              <a:t>*</a:t>
            </a:r>
            <a:endParaRPr lang="en-US" dirty="0">
              <a:solidFill>
                <a:srgbClr val="000000"/>
              </a:solidFill>
              <a:latin typeface="Roboto"/>
            </a:endParaRPr>
          </a:p>
        </p:txBody>
      </p:sp>
      <p:sp>
        <p:nvSpPr>
          <p:cNvPr id="62" name="TextBox 61">
            <a:extLst>
              <a:ext uri="{FF2B5EF4-FFF2-40B4-BE49-F238E27FC236}">
                <a16:creationId xmlns:a16="http://schemas.microsoft.com/office/drawing/2014/main" id="{5AA9AA5A-A1E9-4878-ACFD-7FE5842BD0D6}"/>
              </a:ext>
            </a:extLst>
          </p:cNvPr>
          <p:cNvSpPr txBox="1"/>
          <p:nvPr/>
        </p:nvSpPr>
        <p:spPr>
          <a:xfrm>
            <a:off x="524479" y="1373855"/>
            <a:ext cx="11000769" cy="369332"/>
          </a:xfrm>
          <a:prstGeom prst="rect">
            <a:avLst/>
          </a:prstGeom>
          <a:noFill/>
        </p:spPr>
        <p:txBody>
          <a:bodyPr wrap="square">
            <a:spAutoFit/>
          </a:bodyPr>
          <a:lstStyle/>
          <a:p>
            <a:pPr defTabSz="457200" fontAlgn="t"/>
            <a:r>
              <a:rPr lang="en-US" dirty="0">
                <a:solidFill>
                  <a:srgbClr val="000000"/>
                </a:solidFill>
                <a:latin typeface="Roboto"/>
              </a:rPr>
              <a:t>No, it is not acceptable for an investigator to review only certain IND safety reports.*</a:t>
            </a:r>
            <a:endParaRPr lang="en-US" sz="1500" dirty="0">
              <a:solidFill>
                <a:srgbClr val="000000"/>
              </a:solidFill>
              <a:latin typeface="Roboto"/>
            </a:endParaRPr>
          </a:p>
        </p:txBody>
      </p:sp>
    </p:spTree>
    <p:extLst>
      <p:ext uri="{BB962C8B-B14F-4D97-AF65-F5344CB8AC3E}">
        <p14:creationId xmlns:p14="http://schemas.microsoft.com/office/powerpoint/2010/main" val="5792882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A50CFD7-D3B7-0049-A167-CF6FED0D5EB7}"/>
              </a:ext>
            </a:extLst>
          </p:cNvPr>
          <p:cNvSpPr/>
          <p:nvPr/>
        </p:nvSpPr>
        <p:spPr>
          <a:xfrm>
            <a:off x="2638484" y="144624"/>
            <a:ext cx="10628457" cy="707886"/>
          </a:xfrm>
          <a:prstGeom prst="rect">
            <a:avLst/>
          </a:prstGeom>
        </p:spPr>
        <p:txBody>
          <a:bodyPr wrap="square">
            <a:spAutoFit/>
          </a:bodyPr>
          <a:lstStyle/>
          <a:p>
            <a:pPr>
              <a:defRPr/>
            </a:pPr>
            <a:r>
              <a:rPr lang="en-US" sz="4000" b="1" kern="0" dirty="0">
                <a:solidFill>
                  <a:schemeClr val="bg1"/>
                </a:solidFill>
                <a:latin typeface="Helvetica" pitchFamily="2" charset="0"/>
              </a:rPr>
              <a:t>What is Burden on Site Resources?</a:t>
            </a:r>
            <a:endParaRPr lang="en-US" kern="0" dirty="0">
              <a:solidFill>
                <a:schemeClr val="bg1"/>
              </a:solidFill>
            </a:endParaRPr>
          </a:p>
        </p:txBody>
      </p:sp>
      <p:pic>
        <p:nvPicPr>
          <p:cNvPr id="42" name="Picture 41">
            <a:extLst>
              <a:ext uri="{FF2B5EF4-FFF2-40B4-BE49-F238E27FC236}">
                <a16:creationId xmlns:a16="http://schemas.microsoft.com/office/drawing/2014/main" id="{2377FC03-3D78-4499-AC63-C1A5249F55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62404" y="5376674"/>
            <a:ext cx="1635797" cy="1654331"/>
          </a:xfrm>
          <a:prstGeom prst="rect">
            <a:avLst/>
          </a:prstGeom>
        </p:spPr>
      </p:pic>
      <p:sp>
        <p:nvSpPr>
          <p:cNvPr id="43" name="Rectangle 42">
            <a:extLst>
              <a:ext uri="{FF2B5EF4-FFF2-40B4-BE49-F238E27FC236}">
                <a16:creationId xmlns:a16="http://schemas.microsoft.com/office/drawing/2014/main" id="{08732032-497F-4609-B6E7-993F8CD344C7}"/>
              </a:ext>
            </a:extLst>
          </p:cNvPr>
          <p:cNvSpPr/>
          <p:nvPr/>
        </p:nvSpPr>
        <p:spPr>
          <a:xfrm>
            <a:off x="0" y="0"/>
            <a:ext cx="12192000" cy="764498"/>
          </a:xfrm>
          <a:prstGeom prst="rect">
            <a:avLst/>
          </a:prstGeom>
          <a:solidFill>
            <a:srgbClr val="0F75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D29A619B-92D9-43F7-A3C4-D5720523B31F}"/>
              </a:ext>
            </a:extLst>
          </p:cNvPr>
          <p:cNvSpPr/>
          <p:nvPr/>
        </p:nvSpPr>
        <p:spPr>
          <a:xfrm>
            <a:off x="524479" y="118915"/>
            <a:ext cx="11288079" cy="553998"/>
          </a:xfrm>
          <a:prstGeom prst="rect">
            <a:avLst/>
          </a:prstGeom>
        </p:spPr>
        <p:txBody>
          <a:bodyPr wrap="square">
            <a:sp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3000" b="1" i="0" u="none" strike="noStrike" kern="0" cap="none" spc="0" normalizeH="0" baseline="0" noProof="0" dirty="0">
                <a:ln>
                  <a:noFill/>
                </a:ln>
                <a:solidFill>
                  <a:prstClr val="white"/>
                </a:solidFill>
                <a:effectLst/>
                <a:uLnTx/>
                <a:uFillTx/>
                <a:latin typeface="Helvetica" pitchFamily="2" charset="0"/>
              </a:rPr>
              <a:t>The </a:t>
            </a:r>
            <a:r>
              <a:rPr lang="en-US" sz="3000" b="1" kern="0" dirty="0">
                <a:solidFill>
                  <a:prstClr val="white"/>
                </a:solidFill>
                <a:latin typeface="Helvetica" pitchFamily="2" charset="0"/>
              </a:rPr>
              <a:t>Importance of Safety Training</a:t>
            </a:r>
            <a:endParaRPr kumimoji="0" lang="en-US" sz="1350" b="0" i="0" u="none" strike="noStrike" kern="0" cap="none" spc="0" normalizeH="0" baseline="0" noProof="0" dirty="0">
              <a:ln>
                <a:noFill/>
              </a:ln>
              <a:solidFill>
                <a:prstClr val="white"/>
              </a:solidFill>
              <a:effectLst/>
              <a:uLnTx/>
              <a:uFillTx/>
            </a:endParaRPr>
          </a:p>
        </p:txBody>
      </p:sp>
      <p:sp>
        <p:nvSpPr>
          <p:cNvPr id="55" name="Date Placeholder 3">
            <a:extLst>
              <a:ext uri="{FF2B5EF4-FFF2-40B4-BE49-F238E27FC236}">
                <a16:creationId xmlns:a16="http://schemas.microsoft.com/office/drawing/2014/main" id="{3F934A53-753E-4D40-B1A3-0C5D1149914D}"/>
              </a:ext>
            </a:extLst>
          </p:cNvPr>
          <p:cNvSpPr txBox="1">
            <a:spLocks/>
          </p:cNvSpPr>
          <p:nvPr/>
        </p:nvSpPr>
        <p:spPr>
          <a:xfrm>
            <a:off x="10453036" y="6452601"/>
            <a:ext cx="1072214" cy="145531"/>
          </a:xfrm>
          <a:prstGeom prst="rect">
            <a:avLst/>
          </a:prstGeom>
        </p:spPr>
        <p:txBody>
          <a:bodyPr lIns="0" tIns="0" rIns="0" bIns="0"/>
          <a:lstStyle>
            <a:defPPr>
              <a:defRPr lang="en-US"/>
            </a:defPPr>
            <a:lvl1pPr marL="0" algn="r" defTabSz="457200" rtl="0" eaLnBrk="1" latinLnBrk="0" hangingPunct="1">
              <a:defRPr sz="1000" kern="1200">
                <a:solidFill>
                  <a:schemeClr val="bg1">
                    <a:lumMod val="50000"/>
                  </a:schemeClr>
                </a:solidFill>
                <a:latin typeface="Roboto" panose="02000000000000000000" pitchFamily="2" charset="0"/>
                <a:ea typeface="Roboto" panose="02000000000000000000" pitchFamily="2" charset="0"/>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lumMod val="50000"/>
                  </a:srgbClr>
                </a:solidFill>
                <a:effectLst/>
                <a:uLnTx/>
                <a:uFillTx/>
                <a:latin typeface="Roboto" panose="02000000000000000000" pitchFamily="2" charset="0"/>
                <a:ea typeface="Roboto" panose="02000000000000000000" pitchFamily="2" charset="0"/>
                <a:cs typeface="+mn-cs"/>
              </a:rPr>
              <a:t>© WCG 2021 </a:t>
            </a:r>
            <a:endParaRPr kumimoji="0" lang="en-US" sz="1000" b="0" i="0" u="none" strike="noStrike" kern="1200" cap="none" spc="0" normalizeH="0" baseline="0" noProof="0" dirty="0">
              <a:ln>
                <a:noFill/>
              </a:ln>
              <a:solidFill>
                <a:srgbClr val="FFFFFF">
                  <a:lumMod val="50000"/>
                </a:srgbClr>
              </a:solidFill>
              <a:effectLst/>
              <a:uLnTx/>
              <a:uFillTx/>
              <a:latin typeface="Roboto" panose="02000000000000000000" pitchFamily="2" charset="0"/>
              <a:ea typeface="Roboto" panose="02000000000000000000" pitchFamily="2" charset="0"/>
              <a:cs typeface="+mn-cs"/>
            </a:endParaRPr>
          </a:p>
        </p:txBody>
      </p:sp>
      <p:sp>
        <p:nvSpPr>
          <p:cNvPr id="59" name="Rectangle 1">
            <a:extLst>
              <a:ext uri="{FF2B5EF4-FFF2-40B4-BE49-F238E27FC236}">
                <a16:creationId xmlns:a16="http://schemas.microsoft.com/office/drawing/2014/main" id="{EE39EC48-52C2-483D-9116-7DE36B269E89}"/>
              </a:ext>
            </a:extLst>
          </p:cNvPr>
          <p:cNvSpPr>
            <a:spLocks noChangeArrowheads="1"/>
          </p:cNvSpPr>
          <p:nvPr/>
        </p:nvSpPr>
        <p:spPr bwMode="auto">
          <a:xfrm>
            <a:off x="833438" y="149066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tLang="en-US" dirty="0">
                <a:solidFill>
                  <a:srgbClr val="000000"/>
                </a:solidFill>
                <a:latin typeface="Arial" panose="020B0604020202020204" pitchFamily="34" charset="0"/>
              </a:rPr>
            </a:br>
            <a:endParaRPr lang="en-US" altLang="en-US" dirty="0">
              <a:solidFill>
                <a:srgbClr val="000000"/>
              </a:solidFill>
              <a:latin typeface="Arial" panose="020B0604020202020204" pitchFamily="34" charset="0"/>
            </a:endParaRPr>
          </a:p>
        </p:txBody>
      </p:sp>
      <p:sp>
        <p:nvSpPr>
          <p:cNvPr id="15" name="Content Placeholder 2">
            <a:extLst>
              <a:ext uri="{FF2B5EF4-FFF2-40B4-BE49-F238E27FC236}">
                <a16:creationId xmlns:a16="http://schemas.microsoft.com/office/drawing/2014/main" id="{7DB8C950-B927-47B8-9813-AA49C20E032B}"/>
              </a:ext>
            </a:extLst>
          </p:cNvPr>
          <p:cNvSpPr txBox="1">
            <a:spLocks/>
          </p:cNvSpPr>
          <p:nvPr/>
        </p:nvSpPr>
        <p:spPr>
          <a:xfrm>
            <a:off x="580781" y="1673425"/>
            <a:ext cx="8946173" cy="319494"/>
          </a:xfrm>
          <a:prstGeom prst="rect">
            <a:avLst/>
          </a:prstGeom>
        </p:spPr>
        <p:txBody>
          <a:bodyPr lIns="0" tIns="0" rIns="0" bIns="0"/>
          <a:lst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accent2"/>
                </a:solidFill>
                <a:latin typeface="Roboto" panose="02000000000000000000" pitchFamily="2" charset="0"/>
                <a:ea typeface="Roboto" panose="02000000000000000000" pitchFamily="2" charset="0"/>
                <a:cs typeface="+mn-cs"/>
              </a:defRPr>
            </a:lvl1pPr>
            <a:lvl2pPr marL="457200" indent="0" algn="l" defTabSz="914400" rtl="0" eaLnBrk="1" latinLnBrk="0" hangingPunct="1">
              <a:lnSpc>
                <a:spcPct val="90000"/>
              </a:lnSpc>
              <a:spcBef>
                <a:spcPts val="500"/>
              </a:spcBef>
              <a:buFont typeface="Arial" panose="020B0604020202020204" pitchFamily="34" charset="0"/>
              <a:buNone/>
              <a:defRPr sz="1800" kern="1200">
                <a:solidFill>
                  <a:schemeClr val="tx1">
                    <a:lumMod val="75000"/>
                    <a:lumOff val="25000"/>
                  </a:schemeClr>
                </a:solidFill>
                <a:latin typeface="Roboto" panose="02000000000000000000" pitchFamily="2" charset="0"/>
                <a:ea typeface="Roboto" panose="02000000000000000000" pitchFamily="2" charset="0"/>
                <a:cs typeface="+mn-cs"/>
              </a:defRPr>
            </a:lvl2pPr>
            <a:lvl3pPr marL="914400" indent="0" algn="l"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Roboto" panose="02000000000000000000" pitchFamily="2" charset="0"/>
                <a:ea typeface="Roboto" panose="02000000000000000000" pitchFamily="2" charset="0"/>
                <a:cs typeface="+mn-cs"/>
              </a:defRPr>
            </a:lvl3pPr>
            <a:lvl4pPr marL="1371600" indent="0" algn="l" defTabSz="914400" rtl="0" eaLnBrk="1" latinLnBrk="0" hangingPunct="1">
              <a:lnSpc>
                <a:spcPct val="90000"/>
              </a:lnSpc>
              <a:spcBef>
                <a:spcPts val="500"/>
              </a:spcBef>
              <a:buFont typeface="Arial" panose="020B0604020202020204" pitchFamily="34" charset="0"/>
              <a:buNone/>
              <a:defRPr sz="1400" kern="1200">
                <a:solidFill>
                  <a:schemeClr val="tx1">
                    <a:lumMod val="75000"/>
                    <a:lumOff val="25000"/>
                  </a:schemeClr>
                </a:solidFill>
                <a:latin typeface="Roboto" panose="02000000000000000000" pitchFamily="2" charset="0"/>
                <a:ea typeface="Roboto" panose="02000000000000000000" pitchFamily="2" charset="0"/>
                <a:cs typeface="+mn-cs"/>
              </a:defRPr>
            </a:lvl4pPr>
            <a:lvl5pPr marL="1828800" indent="0" algn="l" defTabSz="914400" rtl="0" eaLnBrk="1" latinLnBrk="0" hangingPunct="1">
              <a:lnSpc>
                <a:spcPct val="90000"/>
              </a:lnSpc>
              <a:spcBef>
                <a:spcPts val="500"/>
              </a:spcBef>
              <a:buFont typeface="Arial" panose="020B0604020202020204" pitchFamily="34" charset="0"/>
              <a:buNone/>
              <a:defRPr sz="1200" kern="1200">
                <a:solidFill>
                  <a:schemeClr val="tx1">
                    <a:lumMod val="75000"/>
                    <a:lumOff val="25000"/>
                  </a:schemeClr>
                </a:solidFill>
                <a:latin typeface="Roboto" panose="02000000000000000000"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marR="0" lvl="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505050"/>
                </a:solidFill>
                <a:effectLst/>
                <a:uLnTx/>
                <a:uFillTx/>
                <a:latin typeface="Roboto"/>
                <a:ea typeface="Roboto" panose="02000000000000000000" pitchFamily="2" charset="0"/>
                <a:cs typeface="+mn-cs"/>
              </a:rPr>
              <a:t>Educate patients on AEs and SAEs in the informed consent process</a:t>
            </a:r>
          </a:p>
          <a:p>
            <a:pPr marL="285750" marR="0" lvl="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505050"/>
                </a:solidFill>
                <a:effectLst/>
                <a:uLnTx/>
                <a:uFillTx/>
                <a:latin typeface="Roboto"/>
                <a:ea typeface="Roboto" panose="02000000000000000000" pitchFamily="2" charset="0"/>
                <a:cs typeface="+mn-cs"/>
              </a:rPr>
              <a:t>Train investigators in SAE causality algorithms such as WHO causality assessment aide-memoire</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1800" b="0" i="0" u="none" strike="noStrike" kern="1200" cap="none" spc="0" normalizeH="0" baseline="0" noProof="0">
              <a:ln>
                <a:noFill/>
              </a:ln>
              <a:solidFill>
                <a:srgbClr val="13B5EA"/>
              </a:solidFill>
              <a:effectLst/>
              <a:uLnTx/>
              <a:uFillTx/>
              <a:latin typeface="Roboto" panose="02000000000000000000" pitchFamily="2" charset="0"/>
              <a:ea typeface="Roboto" panose="02000000000000000000" pitchFamily="2" charset="0"/>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1800" b="0" i="0" u="none" strike="noStrike" kern="1200" cap="none" spc="0" normalizeH="0" baseline="0" noProof="0" dirty="0">
              <a:ln>
                <a:noFill/>
              </a:ln>
              <a:solidFill>
                <a:srgbClr val="13B5EA"/>
              </a:solidFill>
              <a:effectLst/>
              <a:uLnTx/>
              <a:uFillTx/>
              <a:latin typeface="Roboto" panose="02000000000000000000" pitchFamily="2" charset="0"/>
              <a:ea typeface="Roboto" panose="02000000000000000000" pitchFamily="2" charset="0"/>
              <a:cs typeface="+mn-cs"/>
            </a:endParaRPr>
          </a:p>
        </p:txBody>
      </p:sp>
      <p:sp>
        <p:nvSpPr>
          <p:cNvPr id="16" name="Date Placeholder 3">
            <a:extLst>
              <a:ext uri="{FF2B5EF4-FFF2-40B4-BE49-F238E27FC236}">
                <a16:creationId xmlns:a16="http://schemas.microsoft.com/office/drawing/2014/main" id="{5984E70B-DC8D-44A2-B611-A08CD0D37AD7}"/>
              </a:ext>
            </a:extLst>
          </p:cNvPr>
          <p:cNvSpPr txBox="1">
            <a:spLocks/>
          </p:cNvSpPr>
          <p:nvPr/>
        </p:nvSpPr>
        <p:spPr>
          <a:xfrm>
            <a:off x="10453036" y="6452601"/>
            <a:ext cx="1072214" cy="145531"/>
          </a:xfrm>
          <a:prstGeom prst="rect">
            <a:avLst/>
          </a:prstGeom>
        </p:spPr>
        <p:txBody>
          <a:bodyPr lIns="0" tIns="0" rIns="0" bIns="0"/>
          <a:lstStyle>
            <a:defPPr>
              <a:defRPr lang="en-US"/>
            </a:defPPr>
            <a:lvl1pPr marL="0" algn="r" defTabSz="457200" rtl="0" eaLnBrk="1" latinLnBrk="0" hangingPunct="1">
              <a:defRPr sz="1000" kern="1200">
                <a:solidFill>
                  <a:schemeClr val="bg1">
                    <a:lumMod val="50000"/>
                  </a:schemeClr>
                </a:solidFill>
                <a:latin typeface="Roboto" panose="02000000000000000000" pitchFamily="2" charset="0"/>
                <a:ea typeface="Roboto" panose="02000000000000000000" pitchFamily="2" charset="0"/>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lumMod val="50000"/>
                  </a:srgbClr>
                </a:solidFill>
                <a:effectLst/>
                <a:uLnTx/>
                <a:uFillTx/>
                <a:latin typeface="Roboto" panose="02000000000000000000" pitchFamily="2" charset="0"/>
                <a:ea typeface="Roboto" panose="02000000000000000000" pitchFamily="2" charset="0"/>
                <a:cs typeface="+mn-cs"/>
              </a:rPr>
              <a:t>© WCG 2021 </a:t>
            </a:r>
          </a:p>
        </p:txBody>
      </p:sp>
      <p:sp>
        <p:nvSpPr>
          <p:cNvPr id="19" name="Content Placeholder 7">
            <a:extLst>
              <a:ext uri="{FF2B5EF4-FFF2-40B4-BE49-F238E27FC236}">
                <a16:creationId xmlns:a16="http://schemas.microsoft.com/office/drawing/2014/main" id="{75CE03D4-87EC-4EEF-B5AE-41E2C4B7F08C}"/>
              </a:ext>
            </a:extLst>
          </p:cNvPr>
          <p:cNvSpPr txBox="1">
            <a:spLocks/>
          </p:cNvSpPr>
          <p:nvPr/>
        </p:nvSpPr>
        <p:spPr>
          <a:xfrm>
            <a:off x="580781" y="2632882"/>
            <a:ext cx="9727712" cy="3546719"/>
          </a:xfrm>
          <a:prstGeom prst="rect">
            <a:avLst/>
          </a:prstGeom>
        </p:spPr>
        <p:txBody>
          <a:bodyPr lIns="0" tIns="0" rIns="0" bIns="0"/>
          <a:lstStyle>
            <a:lvl1pPr marL="0" indent="0" algn="l" defTabSz="914400" rtl="0" eaLnBrk="1" latinLnBrk="0" hangingPunct="1">
              <a:lnSpc>
                <a:spcPct val="150000"/>
              </a:lnSpc>
              <a:spcBef>
                <a:spcPts val="1000"/>
              </a:spcBef>
              <a:buFont typeface="Arial" panose="020B0604020202020204" pitchFamily="34" charset="0"/>
              <a:buNone/>
              <a:defRPr sz="1600" kern="1200">
                <a:solidFill>
                  <a:schemeClr val="tx1"/>
                </a:solidFill>
                <a:latin typeface="Roboto" panose="02000000000000000000" pitchFamily="2" charset="0"/>
                <a:ea typeface="Roboto" panose="02000000000000000000" pitchFamily="2" charset="0"/>
                <a:cs typeface="+mn-cs"/>
              </a:defRPr>
            </a:lvl1pPr>
            <a:lvl2pPr marL="457200" indent="0" algn="l" defTabSz="914400" rtl="0" eaLnBrk="1" latinLnBrk="0" hangingPunct="1">
              <a:lnSpc>
                <a:spcPct val="150000"/>
              </a:lnSpc>
              <a:spcBef>
                <a:spcPts val="500"/>
              </a:spcBef>
              <a:buFont typeface="Arial" panose="020B0604020202020204" pitchFamily="34" charset="0"/>
              <a:buNone/>
              <a:defRPr sz="1600" kern="1200">
                <a:solidFill>
                  <a:schemeClr val="tx1"/>
                </a:solidFill>
                <a:latin typeface="Roboto" panose="02000000000000000000" pitchFamily="2" charset="0"/>
                <a:ea typeface="Roboto" panose="02000000000000000000" pitchFamily="2" charset="0"/>
                <a:cs typeface="+mn-cs"/>
              </a:defRPr>
            </a:lvl2pPr>
            <a:lvl3pPr marL="914400" indent="0" algn="l" defTabSz="914400" rtl="0" eaLnBrk="1" latinLnBrk="0" hangingPunct="1">
              <a:lnSpc>
                <a:spcPct val="150000"/>
              </a:lnSpc>
              <a:spcBef>
                <a:spcPts val="500"/>
              </a:spcBef>
              <a:buFont typeface="Arial" panose="020B0604020202020204" pitchFamily="34" charset="0"/>
              <a:buNone/>
              <a:defRPr sz="1600" kern="1200">
                <a:solidFill>
                  <a:schemeClr val="tx1"/>
                </a:solidFill>
                <a:latin typeface="Roboto" panose="02000000000000000000" pitchFamily="2" charset="0"/>
                <a:ea typeface="Roboto" panose="02000000000000000000" pitchFamily="2" charset="0"/>
                <a:cs typeface="+mn-cs"/>
              </a:defRPr>
            </a:lvl3pPr>
            <a:lvl4pPr marL="1371600" indent="0" algn="l" defTabSz="914400" rtl="0" eaLnBrk="1" latinLnBrk="0" hangingPunct="1">
              <a:lnSpc>
                <a:spcPct val="150000"/>
              </a:lnSpc>
              <a:spcBef>
                <a:spcPts val="500"/>
              </a:spcBef>
              <a:buFont typeface="Arial" panose="020B0604020202020204" pitchFamily="34" charset="0"/>
              <a:buNone/>
              <a:defRPr sz="1600" kern="1200">
                <a:solidFill>
                  <a:schemeClr val="tx1"/>
                </a:solidFill>
                <a:latin typeface="Roboto" panose="02000000000000000000" pitchFamily="2" charset="0"/>
                <a:ea typeface="Roboto" panose="02000000000000000000" pitchFamily="2" charset="0"/>
                <a:cs typeface="+mn-cs"/>
              </a:defRPr>
            </a:lvl4pPr>
            <a:lvl5pPr marL="1828800" indent="0" algn="l" defTabSz="914400" rtl="0" eaLnBrk="1" latinLnBrk="0" hangingPunct="1">
              <a:lnSpc>
                <a:spcPct val="150000"/>
              </a:lnSpc>
              <a:spcBef>
                <a:spcPts val="500"/>
              </a:spcBef>
              <a:buFont typeface="Arial" panose="020B0604020202020204" pitchFamily="34" charset="0"/>
              <a:buNone/>
              <a:defRPr sz="1600" kern="1200">
                <a:solidFill>
                  <a:schemeClr val="tx1"/>
                </a:solidFill>
                <a:latin typeface="Roboto" panose="02000000000000000000"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tabLst/>
              <a:defRPr/>
            </a:pPr>
            <a:r>
              <a:rPr kumimoji="0" lang="en-US" sz="1800" b="1" i="0" u="none" strike="noStrike" kern="1200" cap="none" spc="0" normalizeH="0" baseline="0" noProof="0" dirty="0">
                <a:ln>
                  <a:noFill/>
                </a:ln>
                <a:solidFill>
                  <a:srgbClr val="505050"/>
                </a:solidFill>
                <a:effectLst/>
                <a:uLnTx/>
                <a:uFillTx/>
                <a:latin typeface="Roboto"/>
                <a:ea typeface="Roboto" panose="02000000000000000000" pitchFamily="2" charset="0"/>
                <a:cs typeface="+mn-cs"/>
              </a:rPr>
              <a:t>Solutions to Over-reporting of IND Safety Reports</a:t>
            </a:r>
            <a:endParaRPr kumimoji="0" lang="en-US" sz="1800" b="0" i="0" u="none" strike="noStrike" kern="1200" cap="none" spc="0" normalizeH="0" baseline="0" noProof="0" dirty="0">
              <a:ln>
                <a:noFill/>
              </a:ln>
              <a:solidFill>
                <a:srgbClr val="505050"/>
              </a:solidFill>
              <a:effectLst/>
              <a:uLnTx/>
              <a:uFillTx/>
              <a:latin typeface="Roboto"/>
              <a:ea typeface="Roboto" panose="02000000000000000000" pitchFamily="2" charset="0"/>
              <a:cs typeface="+mn-cs"/>
            </a:endParaRPr>
          </a:p>
          <a:p>
            <a:pPr marL="285750" marR="0" lvl="0" indent="-285750" algn="l" defTabSz="914400" rtl="0" eaLnBrk="1" fontAlgn="auto" latinLnBrk="0" hangingPunct="1">
              <a:lnSpc>
                <a:spcPct val="150000"/>
              </a:lnSpc>
              <a:spcBef>
                <a:spcPts val="10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505050"/>
                </a:solidFill>
                <a:effectLst/>
                <a:uLnTx/>
                <a:uFillTx/>
                <a:latin typeface="Roboto"/>
                <a:ea typeface="Roboto" panose="02000000000000000000" pitchFamily="2" charset="0"/>
                <a:cs typeface="+mn-cs"/>
              </a:rPr>
              <a:t>Educate Sponsors, contract research organizations, and clinical research sites on the regulatory requirements</a:t>
            </a:r>
          </a:p>
          <a:p>
            <a:pPr marL="285750" marR="0" lvl="0" indent="-285750" algn="l" defTabSz="914400" rtl="0" eaLnBrk="1" fontAlgn="auto" latinLnBrk="0" hangingPunct="1">
              <a:lnSpc>
                <a:spcPct val="150000"/>
              </a:lnSpc>
              <a:spcBef>
                <a:spcPts val="10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505050"/>
                </a:solidFill>
                <a:effectLst/>
                <a:uLnTx/>
                <a:uFillTx/>
                <a:latin typeface="Roboto"/>
                <a:ea typeface="Roboto" panose="02000000000000000000" pitchFamily="2" charset="0"/>
                <a:cs typeface="+mn-cs"/>
              </a:rPr>
              <a:t>Report only risks that were previously unknown or unexpected in type, severity or frequency</a:t>
            </a:r>
          </a:p>
          <a:p>
            <a:pPr marL="285750" marR="0" lvl="0" indent="-285750" algn="l" defTabSz="914400" rtl="0" eaLnBrk="1" fontAlgn="auto" latinLnBrk="0" hangingPunct="1">
              <a:lnSpc>
                <a:spcPct val="150000"/>
              </a:lnSpc>
              <a:spcBef>
                <a:spcPts val="10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505050"/>
                </a:solidFill>
                <a:effectLst/>
                <a:uLnTx/>
                <a:uFillTx/>
                <a:latin typeface="Roboto"/>
                <a:ea typeface="Roboto" panose="02000000000000000000" pitchFamily="2" charset="0"/>
                <a:cs typeface="+mn-cs"/>
              </a:rPr>
              <a:t>Change protocol wording on what to report to IRBs</a:t>
            </a:r>
          </a:p>
          <a:p>
            <a:pPr marL="285750" marR="0" lvl="0" indent="-285750" algn="l" defTabSz="914400" rtl="0" eaLnBrk="1" fontAlgn="auto" latinLnBrk="0" hangingPunct="1">
              <a:lnSpc>
                <a:spcPct val="150000"/>
              </a:lnSpc>
              <a:spcBef>
                <a:spcPts val="10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505050"/>
                </a:solidFill>
                <a:effectLst/>
                <a:uLnTx/>
                <a:uFillTx/>
                <a:latin typeface="Roboto"/>
                <a:ea typeface="Roboto" panose="02000000000000000000" pitchFamily="2" charset="0"/>
                <a:cs typeface="+mn-cs"/>
              </a:rPr>
              <a:t>Revise standard operating procedures and RACIs</a:t>
            </a:r>
          </a:p>
          <a:p>
            <a:pPr marL="285750" marR="0" lvl="0" indent="-285750" algn="l" defTabSz="914400" rtl="0" eaLnBrk="1" fontAlgn="auto" latinLnBrk="0" hangingPunct="1">
              <a:lnSpc>
                <a:spcPct val="150000"/>
              </a:lnSpc>
              <a:spcBef>
                <a:spcPts val="10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505050"/>
                </a:solidFill>
                <a:effectLst/>
                <a:uLnTx/>
                <a:uFillTx/>
                <a:latin typeface="Roboto"/>
                <a:ea typeface="Roboto" panose="02000000000000000000" pitchFamily="2" charset="0"/>
                <a:cs typeface="+mn-cs"/>
              </a:rPr>
              <a:t>Submit reports to the IRB monthly or in batches</a:t>
            </a:r>
          </a:p>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tabLst/>
              <a:defRPr/>
            </a:pPr>
            <a:endParaRPr kumimoji="0" lang="en-US" sz="1600" b="0" i="0" u="none" strike="noStrike" kern="1200" cap="none" spc="0" normalizeH="0" baseline="0" noProof="0" dirty="0">
              <a:ln>
                <a:noFill/>
              </a:ln>
              <a:solidFill>
                <a:srgbClr val="000000"/>
              </a:solidFill>
              <a:effectLst/>
              <a:uLnTx/>
              <a:uFillTx/>
              <a:latin typeface="Roboto" panose="02000000000000000000" pitchFamily="2" charset="0"/>
              <a:ea typeface="Roboto" panose="02000000000000000000" pitchFamily="2" charset="0"/>
              <a:cs typeface="+mn-cs"/>
            </a:endParaRPr>
          </a:p>
        </p:txBody>
      </p:sp>
      <p:sp>
        <p:nvSpPr>
          <p:cNvPr id="20" name="TextBox 19">
            <a:extLst>
              <a:ext uri="{FF2B5EF4-FFF2-40B4-BE49-F238E27FC236}">
                <a16:creationId xmlns:a16="http://schemas.microsoft.com/office/drawing/2014/main" id="{698A7FA5-88FD-4958-9AC9-4DE24015806A}"/>
              </a:ext>
            </a:extLst>
          </p:cNvPr>
          <p:cNvSpPr txBox="1"/>
          <p:nvPr/>
        </p:nvSpPr>
        <p:spPr>
          <a:xfrm>
            <a:off x="504092" y="1147496"/>
            <a:ext cx="6400800" cy="369332"/>
          </a:xfrm>
          <a:prstGeom prst="rect">
            <a:avLst/>
          </a:prstGeom>
          <a:noFill/>
        </p:spPr>
        <p:txBody>
          <a:bodyPr wrap="square">
            <a:spAutoFit/>
          </a:bodyPr>
          <a:lstStyle/>
          <a:p>
            <a:pPr defTabSz="457200"/>
            <a:r>
              <a:rPr lang="en-US" b="1" dirty="0">
                <a:solidFill>
                  <a:srgbClr val="505050"/>
                </a:solidFill>
                <a:latin typeface="Roboto"/>
              </a:rPr>
              <a:t>Solutions to Under-reporting of SAEs</a:t>
            </a:r>
            <a:endParaRPr lang="en-US" dirty="0">
              <a:solidFill>
                <a:srgbClr val="505050"/>
              </a:solidFill>
              <a:latin typeface="Roboto"/>
            </a:endParaRPr>
          </a:p>
        </p:txBody>
      </p:sp>
    </p:spTree>
    <p:extLst>
      <p:ext uri="{BB962C8B-B14F-4D97-AF65-F5344CB8AC3E}">
        <p14:creationId xmlns:p14="http://schemas.microsoft.com/office/powerpoint/2010/main" val="28968237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F75BC"/>
        </a:solidFill>
        <a:effectLst/>
      </p:bgPr>
    </p:bg>
    <p:spTree>
      <p:nvGrpSpPr>
        <p:cNvPr id="1" name=""/>
        <p:cNvGrpSpPr/>
        <p:nvPr/>
      </p:nvGrpSpPr>
      <p:grpSpPr>
        <a:xfrm>
          <a:off x="0" y="0"/>
          <a:ext cx="0" cy="0"/>
          <a:chOff x="0" y="0"/>
          <a:chExt cx="0" cy="0"/>
        </a:xfrm>
      </p:grpSpPr>
      <p:sp>
        <p:nvSpPr>
          <p:cNvPr id="11" name="Rectangle 10"/>
          <p:cNvSpPr/>
          <p:nvPr/>
        </p:nvSpPr>
        <p:spPr>
          <a:xfrm>
            <a:off x="439392" y="6225278"/>
            <a:ext cx="5801460" cy="338554"/>
          </a:xfrm>
          <a:prstGeom prst="rect">
            <a:avLst/>
          </a:prstGeom>
        </p:spPr>
        <p:txBody>
          <a:bodyPr wrap="none">
            <a:spAutoFit/>
          </a:bodyPr>
          <a:lstStyle/>
          <a:p>
            <a:r>
              <a:rPr lang="en-US" sz="1600" dirty="0">
                <a:solidFill>
                  <a:schemeClr val="bg1"/>
                </a:solidFill>
                <a:latin typeface="Avenir Book" charset="0"/>
                <a:ea typeface="Avenir Book" charset="0"/>
                <a:cs typeface="Avenir Book" charset="0"/>
              </a:rPr>
              <a:t>© Association of Clinical Research Professionals acrpnet.org</a:t>
            </a:r>
          </a:p>
        </p:txBody>
      </p:sp>
      <p:sp>
        <p:nvSpPr>
          <p:cNvPr id="6" name="TextBox 5"/>
          <p:cNvSpPr txBox="1"/>
          <p:nvPr/>
        </p:nvSpPr>
        <p:spPr>
          <a:xfrm>
            <a:off x="2607931" y="3211912"/>
            <a:ext cx="7176459" cy="1015663"/>
          </a:xfrm>
          <a:prstGeom prst="rect">
            <a:avLst/>
          </a:prstGeom>
          <a:noFill/>
        </p:spPr>
        <p:txBody>
          <a:bodyPr wrap="square" rtlCol="0">
            <a:spAutoFit/>
          </a:bodyPr>
          <a:lstStyle/>
          <a:p>
            <a:pPr algn="ctr"/>
            <a:r>
              <a:rPr lang="en-US" sz="6000" b="1" dirty="0">
                <a:solidFill>
                  <a:schemeClr val="bg1"/>
                </a:solidFill>
                <a:latin typeface="Avenir Black" charset="0"/>
                <a:ea typeface="Avenir Black" charset="0"/>
                <a:cs typeface="Avenir Black" charset="0"/>
              </a:rPr>
              <a:t>Conclusion</a:t>
            </a:r>
          </a:p>
        </p:txBody>
      </p:sp>
      <p:sp>
        <p:nvSpPr>
          <p:cNvPr id="2" name="Rectangle 1"/>
          <p:cNvSpPr/>
          <p:nvPr/>
        </p:nvSpPr>
        <p:spPr>
          <a:xfrm>
            <a:off x="5738960" y="2897890"/>
            <a:ext cx="914400" cy="91440"/>
          </a:xfrm>
          <a:prstGeom prst="rect">
            <a:avLst/>
          </a:prstGeom>
          <a:solidFill>
            <a:srgbClr val="D7DF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36911" y="5382976"/>
            <a:ext cx="1665732" cy="1684605"/>
          </a:xfrm>
          <a:prstGeom prst="rect">
            <a:avLst/>
          </a:prstGeom>
        </p:spPr>
      </p:pic>
    </p:spTree>
    <p:extLst>
      <p:ext uri="{BB962C8B-B14F-4D97-AF65-F5344CB8AC3E}">
        <p14:creationId xmlns:p14="http://schemas.microsoft.com/office/powerpoint/2010/main" val="3538841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DAD6F47C-F2F6-034D-AEA9-275F62B28289}"/>
              </a:ext>
            </a:extLst>
          </p:cNvPr>
          <p:cNvSpPr/>
          <p:nvPr/>
        </p:nvSpPr>
        <p:spPr>
          <a:xfrm>
            <a:off x="1130703" y="902034"/>
            <a:ext cx="9470391" cy="5238731"/>
          </a:xfrm>
          <a:prstGeom prst="rect">
            <a:avLst/>
          </a:prstGeom>
          <a:solidFill>
            <a:srgbClr val="026CB6">
              <a:alpha val="50000"/>
            </a:srgbClr>
          </a:solidFill>
          <a:ln w="12700" cap="flat" cmpd="sng" algn="ctr">
            <a:noFill/>
            <a:prstDash val="dash"/>
            <a:miter lim="800000"/>
          </a:ln>
          <a:effectLst/>
        </p:spPr>
        <p:txBody>
          <a:bodyPr rtlCol="0" anchor="ctr"/>
          <a:lstStyle/>
          <a:p>
            <a:pPr algn="ctr">
              <a:defRPr/>
            </a:pPr>
            <a:endParaRPr lang="en-GB" kern="0" dirty="0">
              <a:solidFill>
                <a:prstClr val="white"/>
              </a:solidFill>
              <a:latin typeface="Arial" panose="020B0604020202020204"/>
            </a:endParaRPr>
          </a:p>
        </p:txBody>
      </p:sp>
      <p:sp>
        <p:nvSpPr>
          <p:cNvPr id="14" name="Title 1">
            <a:extLst>
              <a:ext uri="{FF2B5EF4-FFF2-40B4-BE49-F238E27FC236}">
                <a16:creationId xmlns:a16="http://schemas.microsoft.com/office/drawing/2014/main" id="{26310849-558D-43C6-9885-E6EBCEBC17AD}"/>
              </a:ext>
            </a:extLst>
          </p:cNvPr>
          <p:cNvSpPr txBox="1">
            <a:spLocks/>
          </p:cNvSpPr>
          <p:nvPr/>
        </p:nvSpPr>
        <p:spPr>
          <a:xfrm>
            <a:off x="2652495" y="186664"/>
            <a:ext cx="10081007" cy="609600"/>
          </a:xfrm>
          <a:prstGeom prst="rect">
            <a:avLst/>
          </a:prstGeom>
          <a:ln>
            <a:noFill/>
          </a:ln>
        </p:spPr>
        <p:txBody>
          <a:bodyPr/>
          <a:lstStyle>
            <a:lvl1pPr algn="l" defTabSz="457200" rtl="0" eaLnBrk="1" latinLnBrk="0" hangingPunct="1">
              <a:spcBef>
                <a:spcPct val="0"/>
              </a:spcBef>
              <a:buNone/>
              <a:defRPr lang="en-US" sz="4400" b="1" kern="1200" baseline="0" dirty="0">
                <a:solidFill>
                  <a:srgbClr val="2166B3"/>
                </a:solidFill>
                <a:latin typeface="Arial Narrow" pitchFamily="34" charset="0"/>
                <a:ea typeface="Tahoma" pitchFamily="34" charset="0"/>
                <a:cs typeface="Tahoma" pitchFamily="34" charset="0"/>
              </a:defRPr>
            </a:lvl1pPr>
          </a:lstStyle>
          <a:p>
            <a:pPr defTabSz="457189">
              <a:defRPr/>
            </a:pPr>
            <a:r>
              <a:rPr lang="en-US" sz="3200" dirty="0">
                <a:solidFill>
                  <a:schemeClr val="bg1"/>
                </a:solidFill>
                <a:latin typeface="Helvetica" panose="020B0604020202020204" pitchFamily="34" charset="0"/>
                <a:cs typeface="Helvetica" panose="020B0604020202020204" pitchFamily="34" charset="0"/>
              </a:rPr>
              <a:t>Safety Reporting Quality &amp; Compliance</a:t>
            </a:r>
          </a:p>
        </p:txBody>
      </p:sp>
      <p:sp>
        <p:nvSpPr>
          <p:cNvPr id="15" name="Content Placeholder 2">
            <a:extLst>
              <a:ext uri="{FF2B5EF4-FFF2-40B4-BE49-F238E27FC236}">
                <a16:creationId xmlns:a16="http://schemas.microsoft.com/office/drawing/2014/main" id="{F08AE848-130A-49F0-9665-D9752A705A85}"/>
              </a:ext>
            </a:extLst>
          </p:cNvPr>
          <p:cNvSpPr txBox="1">
            <a:spLocks/>
          </p:cNvSpPr>
          <p:nvPr/>
        </p:nvSpPr>
        <p:spPr>
          <a:xfrm>
            <a:off x="381000" y="932109"/>
            <a:ext cx="8305800" cy="4830763"/>
          </a:xfrm>
          <a:prstGeom prst="rect">
            <a:avLst/>
          </a:prstGeom>
        </p:spPr>
        <p:txBody>
          <a:bodyPr/>
          <a:lstStyle>
            <a:lvl1pPr marL="342900" indent="-342900" algn="l" defTabSz="457200" rtl="0" eaLnBrk="1" latinLnBrk="0" hangingPunct="1">
              <a:spcBef>
                <a:spcPct val="20000"/>
              </a:spcBef>
              <a:buClr>
                <a:srgbClr val="2166B3"/>
              </a:buClr>
              <a:buSzPct val="80000"/>
              <a:buFont typeface="Wingdings 2" pitchFamily="18" charset="2"/>
              <a:buChar char="Â"/>
              <a:defRPr sz="2800" kern="1200">
                <a:solidFill>
                  <a:srgbClr val="404040"/>
                </a:solidFill>
                <a:latin typeface="Arial Narrow" pitchFamily="34" charset="0"/>
                <a:ea typeface="Tahoma" pitchFamily="34" charset="0"/>
                <a:cs typeface="Tahoma" pitchFamily="34" charset="0"/>
              </a:defRPr>
            </a:lvl1pPr>
            <a:lvl2pPr marL="742950" indent="-285750" algn="l" defTabSz="457200" rtl="0" eaLnBrk="1" latinLnBrk="0" hangingPunct="1">
              <a:spcBef>
                <a:spcPct val="20000"/>
              </a:spcBef>
              <a:buFont typeface="Arial"/>
              <a:buChar char="–"/>
              <a:defRPr sz="2400" kern="1200">
                <a:solidFill>
                  <a:srgbClr val="404040"/>
                </a:solidFill>
                <a:latin typeface="Arial Narrow" pitchFamily="34" charset="0"/>
                <a:ea typeface="Tahoma" pitchFamily="34" charset="0"/>
                <a:cs typeface="Tahoma" pitchFamily="34" charset="0"/>
              </a:defRPr>
            </a:lvl2pPr>
            <a:lvl3pPr marL="1143000" indent="-228600" algn="l" defTabSz="457200" rtl="0" eaLnBrk="1" latinLnBrk="0" hangingPunct="1">
              <a:spcBef>
                <a:spcPct val="20000"/>
              </a:spcBef>
              <a:buClr>
                <a:srgbClr val="2166B3"/>
              </a:buClr>
              <a:buSzPct val="80000"/>
              <a:buFont typeface="Wingdings 3" pitchFamily="18" charset="2"/>
              <a:buChar char=""/>
              <a:defRPr sz="2000" kern="1200">
                <a:solidFill>
                  <a:srgbClr val="404040"/>
                </a:solidFill>
                <a:latin typeface="Arial Narrow" pitchFamily="34" charset="0"/>
                <a:ea typeface="Tahoma" pitchFamily="34" charset="0"/>
                <a:cs typeface="Tahoma" pitchFamily="34" charset="0"/>
              </a:defRPr>
            </a:lvl3pPr>
            <a:lvl4pPr marL="1600200" indent="-228600" algn="l" defTabSz="457200" rtl="0" eaLnBrk="1" latinLnBrk="0" hangingPunct="1">
              <a:spcBef>
                <a:spcPct val="20000"/>
              </a:spcBef>
              <a:buFont typeface="Arial"/>
              <a:buChar char="–"/>
              <a:defRPr sz="1800" kern="1200">
                <a:solidFill>
                  <a:srgbClr val="404040"/>
                </a:solidFill>
                <a:latin typeface="Arial Narrow" pitchFamily="34" charset="0"/>
                <a:ea typeface="Tahoma" pitchFamily="34" charset="0"/>
                <a:cs typeface="Tahoma" pitchFamily="34" charset="0"/>
              </a:defRPr>
            </a:lvl4pPr>
            <a:lvl5pPr marL="2057400" indent="-228600" algn="l" defTabSz="457200" rtl="0" eaLnBrk="1" latinLnBrk="0" hangingPunct="1">
              <a:spcBef>
                <a:spcPct val="20000"/>
              </a:spcBef>
              <a:buClr>
                <a:srgbClr val="2166B3"/>
              </a:buClr>
              <a:buFont typeface="Arial"/>
              <a:buChar char="»"/>
              <a:defRPr sz="1800" kern="1200">
                <a:solidFill>
                  <a:srgbClr val="404040"/>
                </a:solidFill>
                <a:latin typeface="Arial Narrow" pitchFamily="34" charset="0"/>
                <a:ea typeface="Tahoma" pitchFamily="34" charset="0"/>
                <a:cs typeface="Tahoma"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defTabSz="457189">
              <a:buNone/>
              <a:defRPr/>
            </a:pPr>
            <a:endParaRPr lang="en-US" dirty="0"/>
          </a:p>
          <a:p>
            <a:pPr marL="742932" lvl="1" indent="-285744" defTabSz="457189">
              <a:defRPr/>
            </a:pPr>
            <a:endParaRPr lang="en-US" dirty="0"/>
          </a:p>
          <a:p>
            <a:pPr marL="742932" lvl="1" indent="-285744" defTabSz="457189">
              <a:defRPr/>
            </a:pPr>
            <a:endParaRPr lang="en-US" dirty="0"/>
          </a:p>
          <a:p>
            <a:pPr marL="342891" indent="-342891" defTabSz="457189">
              <a:defRPr/>
            </a:pPr>
            <a:endParaRPr lang="en-US" dirty="0"/>
          </a:p>
        </p:txBody>
      </p:sp>
      <p:pic>
        <p:nvPicPr>
          <p:cNvPr id="16" name="Picture 15">
            <a:extLst>
              <a:ext uri="{FF2B5EF4-FFF2-40B4-BE49-F238E27FC236}">
                <a16:creationId xmlns:a16="http://schemas.microsoft.com/office/drawing/2014/main" id="{53867432-C711-4F1F-8736-E3A1FCDD614B}"/>
              </a:ext>
            </a:extLst>
          </p:cNvPr>
          <p:cNvPicPr>
            <a:picLocks noChangeAspect="1"/>
          </p:cNvPicPr>
          <p:nvPr/>
        </p:nvPicPr>
        <p:blipFill>
          <a:blip r:embed="rId3"/>
          <a:stretch>
            <a:fillRect/>
          </a:stretch>
        </p:blipFill>
        <p:spPr>
          <a:xfrm>
            <a:off x="6071185" y="1383803"/>
            <a:ext cx="3268067" cy="1832384"/>
          </a:xfrm>
          <a:prstGeom prst="rect">
            <a:avLst/>
          </a:prstGeom>
          <a:solidFill>
            <a:srgbClr val="4F81BD"/>
          </a:solidFill>
          <a:ln>
            <a:solidFill>
              <a:srgbClr val="2166B3"/>
            </a:solidFill>
          </a:ln>
        </p:spPr>
      </p:pic>
      <p:pic>
        <p:nvPicPr>
          <p:cNvPr id="17" name="Picture 16">
            <a:extLst>
              <a:ext uri="{FF2B5EF4-FFF2-40B4-BE49-F238E27FC236}">
                <a16:creationId xmlns:a16="http://schemas.microsoft.com/office/drawing/2014/main" id="{5DC9E31B-C1E9-4011-91CA-AE4B3DE94560}"/>
              </a:ext>
            </a:extLst>
          </p:cNvPr>
          <p:cNvPicPr>
            <a:picLocks noChangeAspect="1"/>
          </p:cNvPicPr>
          <p:nvPr/>
        </p:nvPicPr>
        <p:blipFill>
          <a:blip r:embed="rId4"/>
          <a:stretch>
            <a:fillRect/>
          </a:stretch>
        </p:blipFill>
        <p:spPr>
          <a:xfrm>
            <a:off x="6071186" y="3913904"/>
            <a:ext cx="3268065" cy="1629053"/>
          </a:xfrm>
          <a:prstGeom prst="rect">
            <a:avLst/>
          </a:prstGeom>
          <a:solidFill>
            <a:srgbClr val="4F81BD"/>
          </a:solidFill>
          <a:ln>
            <a:solidFill>
              <a:srgbClr val="2166B3"/>
            </a:solidFill>
          </a:ln>
        </p:spPr>
      </p:pic>
      <p:sp>
        <p:nvSpPr>
          <p:cNvPr id="18" name="TextBox 17">
            <a:extLst>
              <a:ext uri="{FF2B5EF4-FFF2-40B4-BE49-F238E27FC236}">
                <a16:creationId xmlns:a16="http://schemas.microsoft.com/office/drawing/2014/main" id="{F6008725-1AA4-47C6-ABCE-5B98CA25AB28}"/>
              </a:ext>
            </a:extLst>
          </p:cNvPr>
          <p:cNvSpPr txBox="1"/>
          <p:nvPr/>
        </p:nvSpPr>
        <p:spPr>
          <a:xfrm>
            <a:off x="6102593" y="3353111"/>
            <a:ext cx="3236659" cy="338554"/>
          </a:xfrm>
          <a:prstGeom prst="rect">
            <a:avLst/>
          </a:prstGeom>
          <a:noFill/>
        </p:spPr>
        <p:txBody>
          <a:bodyPr wrap="square" rtlCol="0">
            <a:spAutoFit/>
          </a:bodyPr>
          <a:lstStyle/>
          <a:p>
            <a:pPr algn="ctr"/>
            <a:r>
              <a:rPr lang="en-US" sz="1600" b="1" dirty="0">
                <a:solidFill>
                  <a:srgbClr val="2166B3"/>
                </a:solidFill>
                <a:latin typeface="Helvetica" panose="020B0604020202020204" pitchFamily="34" charset="0"/>
                <a:cs typeface="Helvetica" panose="020B0604020202020204" pitchFamily="34" charset="0"/>
              </a:rPr>
              <a:t>Volume and target audience</a:t>
            </a:r>
          </a:p>
        </p:txBody>
      </p:sp>
      <p:sp>
        <p:nvSpPr>
          <p:cNvPr id="19" name="TextBox 18">
            <a:extLst>
              <a:ext uri="{FF2B5EF4-FFF2-40B4-BE49-F238E27FC236}">
                <a16:creationId xmlns:a16="http://schemas.microsoft.com/office/drawing/2014/main" id="{895D5BAF-FC29-441F-8E9E-FAD46F71C4F2}"/>
              </a:ext>
            </a:extLst>
          </p:cNvPr>
          <p:cNvSpPr txBox="1"/>
          <p:nvPr/>
        </p:nvSpPr>
        <p:spPr>
          <a:xfrm>
            <a:off x="6071186" y="5610582"/>
            <a:ext cx="3203455" cy="584775"/>
          </a:xfrm>
          <a:prstGeom prst="rect">
            <a:avLst/>
          </a:prstGeom>
          <a:noFill/>
        </p:spPr>
        <p:txBody>
          <a:bodyPr wrap="square" rtlCol="0">
            <a:spAutoFit/>
          </a:bodyPr>
          <a:lstStyle/>
          <a:p>
            <a:pPr algn="ctr"/>
            <a:r>
              <a:rPr lang="en-US" sz="1600" b="1" dirty="0">
                <a:solidFill>
                  <a:srgbClr val="2166B3"/>
                </a:solidFill>
                <a:latin typeface="Helvetica" panose="020B0604020202020204" pitchFamily="34" charset="0"/>
                <a:cs typeface="Helvetica" panose="020B0604020202020204" pitchFamily="34" charset="0"/>
              </a:rPr>
              <a:t>How is the information being consumed?</a:t>
            </a:r>
          </a:p>
        </p:txBody>
      </p:sp>
      <p:pic>
        <p:nvPicPr>
          <p:cNvPr id="20" name="Picture 19">
            <a:extLst>
              <a:ext uri="{FF2B5EF4-FFF2-40B4-BE49-F238E27FC236}">
                <a16:creationId xmlns:a16="http://schemas.microsoft.com/office/drawing/2014/main" id="{72E4E818-6089-42CD-80F3-6A7EA0EE8104}"/>
              </a:ext>
            </a:extLst>
          </p:cNvPr>
          <p:cNvPicPr>
            <a:picLocks noChangeAspect="1"/>
          </p:cNvPicPr>
          <p:nvPr/>
        </p:nvPicPr>
        <p:blipFill>
          <a:blip r:embed="rId5"/>
          <a:stretch>
            <a:fillRect/>
          </a:stretch>
        </p:blipFill>
        <p:spPr>
          <a:xfrm>
            <a:off x="1560121" y="1332636"/>
            <a:ext cx="3239220" cy="2037885"/>
          </a:xfrm>
          <a:prstGeom prst="rect">
            <a:avLst/>
          </a:prstGeom>
        </p:spPr>
      </p:pic>
      <p:sp>
        <p:nvSpPr>
          <p:cNvPr id="21" name="TextBox 20">
            <a:extLst>
              <a:ext uri="{FF2B5EF4-FFF2-40B4-BE49-F238E27FC236}">
                <a16:creationId xmlns:a16="http://schemas.microsoft.com/office/drawing/2014/main" id="{E031FBF5-D1B7-409D-88CE-BDDA89EA7A4F}"/>
              </a:ext>
            </a:extLst>
          </p:cNvPr>
          <p:cNvSpPr txBox="1"/>
          <p:nvPr/>
        </p:nvSpPr>
        <p:spPr>
          <a:xfrm>
            <a:off x="1305291" y="3370522"/>
            <a:ext cx="3806348" cy="338554"/>
          </a:xfrm>
          <a:prstGeom prst="rect">
            <a:avLst/>
          </a:prstGeom>
          <a:noFill/>
        </p:spPr>
        <p:txBody>
          <a:bodyPr wrap="square" rtlCol="0">
            <a:spAutoFit/>
          </a:bodyPr>
          <a:lstStyle/>
          <a:p>
            <a:pPr algn="ctr"/>
            <a:r>
              <a:rPr lang="en-US" sz="1600" b="1" dirty="0">
                <a:solidFill>
                  <a:srgbClr val="2166B3"/>
                </a:solidFill>
                <a:latin typeface="Helvetica" panose="020B0604020202020204" pitchFamily="34" charset="0"/>
                <a:cs typeface="Helvetica" panose="020B0604020202020204" pitchFamily="34" charset="0"/>
              </a:rPr>
              <a:t>Country Rules and Amendments</a:t>
            </a:r>
            <a:endParaRPr lang="en-US" sz="1600" b="1" dirty="0">
              <a:solidFill>
                <a:prstClr val="black"/>
              </a:solidFill>
              <a:latin typeface="Helvetica" panose="020B0604020202020204" pitchFamily="34" charset="0"/>
              <a:cs typeface="Helvetica" panose="020B0604020202020204" pitchFamily="34" charset="0"/>
            </a:endParaRPr>
          </a:p>
        </p:txBody>
      </p:sp>
      <p:pic>
        <p:nvPicPr>
          <p:cNvPr id="22" name="Picture 21">
            <a:extLst>
              <a:ext uri="{FF2B5EF4-FFF2-40B4-BE49-F238E27FC236}">
                <a16:creationId xmlns:a16="http://schemas.microsoft.com/office/drawing/2014/main" id="{7E59228A-DA70-4311-8884-241B73BAE137}"/>
              </a:ext>
            </a:extLst>
          </p:cNvPr>
          <p:cNvPicPr>
            <a:picLocks noChangeAspect="1"/>
          </p:cNvPicPr>
          <p:nvPr/>
        </p:nvPicPr>
        <p:blipFill>
          <a:blip r:embed="rId6"/>
          <a:stretch>
            <a:fillRect/>
          </a:stretch>
        </p:blipFill>
        <p:spPr>
          <a:xfrm>
            <a:off x="1579638" y="3913906"/>
            <a:ext cx="3219703" cy="1741807"/>
          </a:xfrm>
          <a:prstGeom prst="rect">
            <a:avLst/>
          </a:prstGeom>
          <a:ln>
            <a:solidFill>
              <a:srgbClr val="2166B3"/>
            </a:solidFill>
          </a:ln>
        </p:spPr>
      </p:pic>
      <p:sp>
        <p:nvSpPr>
          <p:cNvPr id="23" name="Rectangle 22">
            <a:extLst>
              <a:ext uri="{FF2B5EF4-FFF2-40B4-BE49-F238E27FC236}">
                <a16:creationId xmlns:a16="http://schemas.microsoft.com/office/drawing/2014/main" id="{E4A9E505-6945-4E37-84C2-98F899060C31}"/>
              </a:ext>
            </a:extLst>
          </p:cNvPr>
          <p:cNvSpPr/>
          <p:nvPr/>
        </p:nvSpPr>
        <p:spPr>
          <a:xfrm>
            <a:off x="1579638" y="5713999"/>
            <a:ext cx="3219701" cy="338554"/>
          </a:xfrm>
          <a:prstGeom prst="rect">
            <a:avLst/>
          </a:prstGeom>
        </p:spPr>
        <p:txBody>
          <a:bodyPr wrap="square">
            <a:spAutoFit/>
          </a:bodyPr>
          <a:lstStyle/>
          <a:p>
            <a:pPr algn="ctr"/>
            <a:r>
              <a:rPr lang="en-US" sz="1600" b="1" dirty="0">
                <a:solidFill>
                  <a:srgbClr val="2166B3"/>
                </a:solidFill>
                <a:latin typeface="Helvetica" panose="020B0604020202020204" pitchFamily="34" charset="0"/>
                <a:cs typeface="Helvetica" panose="020B0604020202020204" pitchFamily="34" charset="0"/>
              </a:rPr>
              <a:t>Identify risk</a:t>
            </a:r>
          </a:p>
        </p:txBody>
      </p:sp>
      <p:pic>
        <p:nvPicPr>
          <p:cNvPr id="13" name="Picture 12">
            <a:extLst>
              <a:ext uri="{FF2B5EF4-FFF2-40B4-BE49-F238E27FC236}">
                <a16:creationId xmlns:a16="http://schemas.microsoft.com/office/drawing/2014/main" id="{0602D415-30C9-4864-9FA8-1D281B25C98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262404" y="5376674"/>
            <a:ext cx="1635797" cy="1654331"/>
          </a:xfrm>
          <a:prstGeom prst="rect">
            <a:avLst/>
          </a:prstGeom>
        </p:spPr>
      </p:pic>
      <p:sp>
        <p:nvSpPr>
          <p:cNvPr id="24" name="Rectangle 23">
            <a:extLst>
              <a:ext uri="{FF2B5EF4-FFF2-40B4-BE49-F238E27FC236}">
                <a16:creationId xmlns:a16="http://schemas.microsoft.com/office/drawing/2014/main" id="{080EFEC4-6D64-47F3-9664-CA72C0085E9A}"/>
              </a:ext>
            </a:extLst>
          </p:cNvPr>
          <p:cNvSpPr/>
          <p:nvPr/>
        </p:nvSpPr>
        <p:spPr>
          <a:xfrm>
            <a:off x="0" y="0"/>
            <a:ext cx="12192000" cy="764498"/>
          </a:xfrm>
          <a:prstGeom prst="rect">
            <a:avLst/>
          </a:prstGeom>
          <a:solidFill>
            <a:srgbClr val="0F75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itle 1">
            <a:extLst>
              <a:ext uri="{FF2B5EF4-FFF2-40B4-BE49-F238E27FC236}">
                <a16:creationId xmlns:a16="http://schemas.microsoft.com/office/drawing/2014/main" id="{0F7AF57C-4073-44F7-BCC5-98A524FA7CBF}"/>
              </a:ext>
            </a:extLst>
          </p:cNvPr>
          <p:cNvSpPr txBox="1">
            <a:spLocks/>
          </p:cNvSpPr>
          <p:nvPr/>
        </p:nvSpPr>
        <p:spPr>
          <a:xfrm>
            <a:off x="1989371" y="139998"/>
            <a:ext cx="7560755" cy="457200"/>
          </a:xfrm>
          <a:prstGeom prst="rect">
            <a:avLst/>
          </a:prstGeom>
          <a:ln>
            <a:noFill/>
          </a:ln>
        </p:spPr>
        <p:txBody>
          <a:bodyPr/>
          <a:lstStyle>
            <a:lvl1pPr algn="l" defTabSz="457200" rtl="0" eaLnBrk="1" latinLnBrk="0" hangingPunct="1">
              <a:spcBef>
                <a:spcPct val="0"/>
              </a:spcBef>
              <a:buNone/>
              <a:defRPr lang="en-US" sz="4400" b="1" kern="1200" baseline="0" dirty="0">
                <a:solidFill>
                  <a:srgbClr val="2166B3"/>
                </a:solidFill>
                <a:latin typeface="Arial Narrow" pitchFamily="34" charset="0"/>
                <a:ea typeface="Tahoma" pitchFamily="34" charset="0"/>
                <a:cs typeface="Tahoma" pitchFamily="34" charset="0"/>
              </a:defRPr>
            </a:lvl1pPr>
          </a:lstStyle>
          <a:p>
            <a:pPr defTabSz="342900">
              <a:defRPr/>
            </a:pPr>
            <a:r>
              <a:rPr sz="2400" dirty="0">
                <a:solidFill>
                  <a:prstClr val="white"/>
                </a:solidFill>
                <a:latin typeface="Helvetica" panose="020B0604020202020204" pitchFamily="34" charset="0"/>
                <a:cs typeface="Helvetica" panose="020B0604020202020204" pitchFamily="34" charset="0"/>
              </a:rPr>
              <a:t>Safety Reporting Quality and Compliance</a:t>
            </a:r>
          </a:p>
        </p:txBody>
      </p:sp>
    </p:spTree>
    <p:extLst>
      <p:ext uri="{BB962C8B-B14F-4D97-AF65-F5344CB8AC3E}">
        <p14:creationId xmlns:p14="http://schemas.microsoft.com/office/powerpoint/2010/main" val="33696092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p:cNvSpPr/>
          <p:nvPr/>
        </p:nvSpPr>
        <p:spPr>
          <a:xfrm>
            <a:off x="439392" y="6225278"/>
            <a:ext cx="5801460" cy="338554"/>
          </a:xfrm>
          <a:prstGeom prst="rect">
            <a:avLst/>
          </a:prstGeom>
        </p:spPr>
        <p:txBody>
          <a:bodyPr wrap="none">
            <a:spAutoFit/>
          </a:bodyPr>
          <a:lstStyle/>
          <a:p>
            <a:r>
              <a:rPr lang="en-US" sz="1600" dirty="0">
                <a:solidFill>
                  <a:srgbClr val="003A5D"/>
                </a:solidFill>
                <a:latin typeface="Avenir Book" charset="0"/>
                <a:ea typeface="Avenir Book" charset="0"/>
                <a:cs typeface="Avenir Book" charset="0"/>
              </a:rPr>
              <a:t>© Association of Clinical Research Professionals acrpnet.org</a:t>
            </a:r>
          </a:p>
        </p:txBody>
      </p:sp>
      <p:sp>
        <p:nvSpPr>
          <p:cNvPr id="6" name="TextBox 5"/>
          <p:cNvSpPr txBox="1"/>
          <p:nvPr/>
        </p:nvSpPr>
        <p:spPr>
          <a:xfrm>
            <a:off x="334462" y="1556248"/>
            <a:ext cx="3574189" cy="646331"/>
          </a:xfrm>
          <a:prstGeom prst="rect">
            <a:avLst/>
          </a:prstGeom>
          <a:noFill/>
        </p:spPr>
        <p:txBody>
          <a:bodyPr wrap="square" rtlCol="0">
            <a:spAutoFit/>
          </a:bodyPr>
          <a:lstStyle/>
          <a:p>
            <a:r>
              <a:rPr lang="en-US" sz="3600" b="1" dirty="0">
                <a:solidFill>
                  <a:srgbClr val="0F75BC"/>
                </a:solidFill>
                <a:latin typeface="Avenir Black" charset="0"/>
                <a:ea typeface="Avenir Black" charset="0"/>
                <a:cs typeface="Avenir Black" charset="0"/>
              </a:rPr>
              <a:t>Disclosure </a:t>
            </a:r>
          </a:p>
        </p:txBody>
      </p:sp>
      <p:sp>
        <p:nvSpPr>
          <p:cNvPr id="2" name="Rectangle 1"/>
          <p:cNvSpPr/>
          <p:nvPr/>
        </p:nvSpPr>
        <p:spPr>
          <a:xfrm>
            <a:off x="439393" y="1301033"/>
            <a:ext cx="639601" cy="74874"/>
          </a:xfrm>
          <a:prstGeom prst="rect">
            <a:avLst/>
          </a:prstGeom>
          <a:solidFill>
            <a:srgbClr val="0F75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0" y="0"/>
            <a:ext cx="12192000" cy="764498"/>
          </a:xfrm>
          <a:prstGeom prst="rect">
            <a:avLst/>
          </a:prstGeom>
          <a:solidFill>
            <a:srgbClr val="0F75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62404" y="5376674"/>
            <a:ext cx="1635797" cy="1654331"/>
          </a:xfrm>
          <a:prstGeom prst="rect">
            <a:avLst/>
          </a:prstGeom>
        </p:spPr>
      </p:pic>
      <p:sp>
        <p:nvSpPr>
          <p:cNvPr id="9" name="Rectangle 8"/>
          <p:cNvSpPr/>
          <p:nvPr/>
        </p:nvSpPr>
        <p:spPr>
          <a:xfrm>
            <a:off x="439390" y="2512552"/>
            <a:ext cx="9823015" cy="1933863"/>
          </a:xfrm>
          <a:prstGeom prst="rect">
            <a:avLst/>
          </a:prstGeom>
        </p:spPr>
        <p:txBody>
          <a:bodyPr wrap="square">
            <a:spAutoFit/>
          </a:bodyPr>
          <a:lstStyle/>
          <a:p>
            <a:r>
              <a:rPr lang="en-US" sz="2000" dirty="0">
                <a:solidFill>
                  <a:srgbClr val="003A5D"/>
                </a:solidFill>
                <a:latin typeface="Avenir Book" charset="0"/>
                <a:ea typeface="Avenir Book" charset="0"/>
                <a:cs typeface="Avenir Book" charset="0"/>
              </a:rPr>
              <a:t>The presenter(s) for today’s session: </a:t>
            </a:r>
          </a:p>
          <a:p>
            <a:r>
              <a:rPr lang="en-US" sz="2000" b="1" dirty="0"/>
              <a:t>Steven Beales, WCG Clinical</a:t>
            </a:r>
          </a:p>
          <a:p>
            <a:endParaRPr lang="en-US" sz="800" dirty="0">
              <a:solidFill>
                <a:srgbClr val="003A5D"/>
              </a:solidFill>
              <a:latin typeface="Avenir Book" charset="0"/>
              <a:ea typeface="Avenir Book" charset="0"/>
              <a:cs typeface="Avenir Book" charset="0"/>
            </a:endParaRPr>
          </a:p>
          <a:p>
            <a:pPr>
              <a:spcAft>
                <a:spcPts val="1425"/>
              </a:spcAft>
            </a:pPr>
            <a:r>
              <a:rPr lang="en-US" sz="2000" dirty="0">
                <a:solidFill>
                  <a:srgbClr val="003A5D"/>
                </a:solidFill>
                <a:latin typeface="Avenir Book" charset="0"/>
                <a:ea typeface="Avenir Book" charset="0"/>
                <a:cs typeface="Avenir Book" charset="0"/>
              </a:rPr>
              <a:t>X I/We have no relevant financial relationship in relation to this educational activity. </a:t>
            </a:r>
          </a:p>
          <a:p>
            <a:pPr>
              <a:spcAft>
                <a:spcPts val="1425"/>
              </a:spcAft>
            </a:pPr>
            <a:r>
              <a:rPr lang="en-US" sz="2000" dirty="0">
                <a:solidFill>
                  <a:srgbClr val="003A5D"/>
                </a:solidFill>
                <a:latin typeface="Avenir Book" charset="0"/>
                <a:ea typeface="Avenir Book" charset="0"/>
                <a:cs typeface="Avenir Book" charset="0"/>
              </a:rPr>
              <a:t>□ I/We have relevant financial relationship(s) with respect to this educational activity with the following organizations (list here): </a:t>
            </a:r>
          </a:p>
        </p:txBody>
      </p:sp>
    </p:spTree>
    <p:extLst>
      <p:ext uri="{BB962C8B-B14F-4D97-AF65-F5344CB8AC3E}">
        <p14:creationId xmlns:p14="http://schemas.microsoft.com/office/powerpoint/2010/main" val="2576751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8F3FC0F-EA30-4849-BD48-9FE4C4D337F8}"/>
              </a:ext>
            </a:extLst>
          </p:cNvPr>
          <p:cNvSpPr/>
          <p:nvPr/>
        </p:nvSpPr>
        <p:spPr>
          <a:xfrm>
            <a:off x="2637293" y="130610"/>
            <a:ext cx="9596748" cy="707886"/>
          </a:xfrm>
          <a:prstGeom prst="rect">
            <a:avLst/>
          </a:prstGeom>
        </p:spPr>
        <p:txBody>
          <a:bodyPr wrap="square">
            <a:spAutoFit/>
          </a:bodyPr>
          <a:lstStyle/>
          <a:p>
            <a:pPr>
              <a:defRPr/>
            </a:pPr>
            <a:r>
              <a:rPr lang="en-US" sz="4000" b="1" kern="0" dirty="0">
                <a:solidFill>
                  <a:schemeClr val="bg1"/>
                </a:solidFill>
                <a:latin typeface="Helvetica" pitchFamily="2" charset="0"/>
              </a:rPr>
              <a:t>Reduction in Operational Burden</a:t>
            </a:r>
            <a:endParaRPr lang="en-US" kern="0" dirty="0">
              <a:solidFill>
                <a:schemeClr val="bg1"/>
              </a:solidFill>
            </a:endParaRPr>
          </a:p>
        </p:txBody>
      </p:sp>
      <p:grpSp>
        <p:nvGrpSpPr>
          <p:cNvPr id="2" name="Group 1">
            <a:extLst>
              <a:ext uri="{FF2B5EF4-FFF2-40B4-BE49-F238E27FC236}">
                <a16:creationId xmlns:a16="http://schemas.microsoft.com/office/drawing/2014/main" id="{F98ECEFB-7F9C-BF4D-B780-4148DC75EF3E}"/>
              </a:ext>
            </a:extLst>
          </p:cNvPr>
          <p:cNvGrpSpPr/>
          <p:nvPr/>
        </p:nvGrpSpPr>
        <p:grpSpPr>
          <a:xfrm>
            <a:off x="367213" y="908621"/>
            <a:ext cx="11836065" cy="5116011"/>
            <a:chOff x="-151410" y="1030147"/>
            <a:chExt cx="11836065" cy="5116010"/>
          </a:xfrm>
        </p:grpSpPr>
        <p:sp>
          <p:nvSpPr>
            <p:cNvPr id="35" name="Rectangle 34">
              <a:extLst>
                <a:ext uri="{FF2B5EF4-FFF2-40B4-BE49-F238E27FC236}">
                  <a16:creationId xmlns:a16="http://schemas.microsoft.com/office/drawing/2014/main" id="{E24683F9-B6DC-4621-BFD5-EA42CF28A1BF}"/>
                </a:ext>
              </a:extLst>
            </p:cNvPr>
            <p:cNvSpPr/>
            <p:nvPr/>
          </p:nvSpPr>
          <p:spPr>
            <a:xfrm>
              <a:off x="245872" y="1030147"/>
              <a:ext cx="10517378" cy="5116010"/>
            </a:xfrm>
            <a:prstGeom prst="rect">
              <a:avLst/>
            </a:prstGeom>
            <a:solidFill>
              <a:srgbClr val="13B5EA"/>
            </a:solidFill>
            <a:ln w="12700" cap="flat" cmpd="sng" algn="ctr">
              <a:noFill/>
              <a:prstDash val="solid"/>
              <a:miter lim="800000"/>
            </a:ln>
            <a:effectLst/>
          </p:spPr>
          <p:txBody>
            <a:bodyPr rtlCol="0" anchor="ctr"/>
            <a:lstStyle/>
            <a:p>
              <a:pPr algn="ctr">
                <a:defRPr/>
              </a:pPr>
              <a:endParaRPr lang="en-GB" kern="0" dirty="0">
                <a:solidFill>
                  <a:prstClr val="black">
                    <a:lumMod val="65000"/>
                    <a:lumOff val="35000"/>
                  </a:prstClr>
                </a:solidFill>
                <a:latin typeface="Arial" panose="020B0604020202020204"/>
              </a:endParaRPr>
            </a:p>
          </p:txBody>
        </p:sp>
        <p:sp>
          <p:nvSpPr>
            <p:cNvPr id="36" name="TextBox 35">
              <a:extLst>
                <a:ext uri="{FF2B5EF4-FFF2-40B4-BE49-F238E27FC236}">
                  <a16:creationId xmlns:a16="http://schemas.microsoft.com/office/drawing/2014/main" id="{90E4B04D-06D0-4461-867C-E68D664EFFE6}"/>
                </a:ext>
              </a:extLst>
            </p:cNvPr>
            <p:cNvSpPr txBox="1"/>
            <p:nvPr/>
          </p:nvSpPr>
          <p:spPr>
            <a:xfrm>
              <a:off x="-151410" y="4263904"/>
              <a:ext cx="4361976" cy="1200329"/>
            </a:xfrm>
            <a:prstGeom prst="rect">
              <a:avLst/>
            </a:prstGeom>
            <a:noFill/>
          </p:spPr>
          <p:txBody>
            <a:bodyPr wrap="square" rtlCol="0">
              <a:spAutoFit/>
            </a:bodyPr>
            <a:lstStyle/>
            <a:p>
              <a:pPr algn="ctr">
                <a:defRPr/>
              </a:pPr>
              <a:r>
                <a:rPr lang="en-US" sz="3600" b="1" kern="0" dirty="0">
                  <a:solidFill>
                    <a:prstClr val="white"/>
                  </a:solidFill>
                </a:rPr>
                <a:t>Up to 150 - 450k</a:t>
              </a:r>
            </a:p>
            <a:p>
              <a:pPr algn="ctr">
                <a:defRPr/>
              </a:pPr>
              <a:r>
                <a:rPr lang="en-US" sz="3600" b="1" kern="0" dirty="0">
                  <a:solidFill>
                    <a:prstClr val="white"/>
                  </a:solidFill>
                </a:rPr>
                <a:t>per trial</a:t>
              </a:r>
            </a:p>
          </p:txBody>
        </p:sp>
        <p:sp>
          <p:nvSpPr>
            <p:cNvPr id="37" name="Title 3">
              <a:extLst>
                <a:ext uri="{FF2B5EF4-FFF2-40B4-BE49-F238E27FC236}">
                  <a16:creationId xmlns:a16="http://schemas.microsoft.com/office/drawing/2014/main" id="{F6377482-4826-43CC-95BB-C5F1F1F30277}"/>
                </a:ext>
              </a:extLst>
            </p:cNvPr>
            <p:cNvSpPr txBox="1">
              <a:spLocks/>
            </p:cNvSpPr>
            <p:nvPr/>
          </p:nvSpPr>
          <p:spPr>
            <a:xfrm>
              <a:off x="897077" y="1176371"/>
              <a:ext cx="2315329" cy="1077218"/>
            </a:xfrm>
            <a:prstGeom prst="rect">
              <a:avLst/>
            </a:prstGeom>
          </p:spPr>
          <p:txBody>
            <a:bodyPr wrap="square" lIns="0" rIns="0">
              <a:spAutoFit/>
            </a:bodyPr>
            <a:lstStyle>
              <a:lvl1pPr marL="0" algn="l" defTabSz="914400" rtl="0" eaLnBrk="1" latinLnBrk="0" hangingPunct="1">
                <a:lnSpc>
                  <a:spcPct val="90000"/>
                </a:lnSpc>
                <a:spcBef>
                  <a:spcPct val="0"/>
                </a:spcBef>
                <a:buNone/>
                <a:defRPr lang="en-GB" sz="2400" b="1" kern="1200" dirty="0">
                  <a:solidFill>
                    <a:schemeClr val="accent1"/>
                  </a:solidFill>
                  <a:latin typeface="+mj-lt"/>
                  <a:ea typeface="+mj-ea"/>
                  <a:cs typeface="+mj-cs"/>
                </a:defRPr>
              </a:lvl1pPr>
            </a:lstStyle>
            <a:p>
              <a:pPr algn="ctr" defTabSz="914377">
                <a:lnSpc>
                  <a:spcPct val="100000"/>
                </a:lnSpc>
                <a:spcBef>
                  <a:spcPts val="0"/>
                </a:spcBef>
                <a:defRPr/>
              </a:pPr>
              <a:r>
                <a:rPr lang="en-US" sz="3200" dirty="0">
                  <a:solidFill>
                    <a:prstClr val="white"/>
                  </a:solidFill>
                  <a:latin typeface="Arial" panose="020B0604020202020204"/>
                </a:rPr>
                <a:t>Costs</a:t>
              </a:r>
            </a:p>
            <a:p>
              <a:pPr algn="ctr" defTabSz="914377">
                <a:lnSpc>
                  <a:spcPct val="100000"/>
                </a:lnSpc>
                <a:spcBef>
                  <a:spcPts val="0"/>
                </a:spcBef>
                <a:defRPr/>
              </a:pPr>
              <a:r>
                <a:rPr lang="en-US" sz="3200" dirty="0">
                  <a:solidFill>
                    <a:prstClr val="white"/>
                  </a:solidFill>
                  <a:latin typeface="Arial" panose="020B0604020202020204"/>
                </a:rPr>
                <a:t>Avoided</a:t>
              </a:r>
              <a:endParaRPr lang="en-US" sz="3200" b="0" dirty="0">
                <a:solidFill>
                  <a:prstClr val="white"/>
                </a:solidFill>
                <a:latin typeface="Arial" panose="020B0604020202020204"/>
              </a:endParaRPr>
            </a:p>
          </p:txBody>
        </p:sp>
        <p:sp>
          <p:nvSpPr>
            <p:cNvPr id="47" name="Hexagon 46">
              <a:extLst>
                <a:ext uri="{FF2B5EF4-FFF2-40B4-BE49-F238E27FC236}">
                  <a16:creationId xmlns:a16="http://schemas.microsoft.com/office/drawing/2014/main" id="{E0EBF115-829F-466D-8CBA-1C1664AB0067}"/>
                </a:ext>
              </a:extLst>
            </p:cNvPr>
            <p:cNvSpPr/>
            <p:nvPr/>
          </p:nvSpPr>
          <p:spPr>
            <a:xfrm>
              <a:off x="1329398" y="2766398"/>
              <a:ext cx="1450549" cy="1263888"/>
            </a:xfrm>
            <a:prstGeom prst="hexagon">
              <a:avLst/>
            </a:prstGeom>
            <a:solidFill>
              <a:srgbClr val="1F497D"/>
            </a:solidFill>
            <a:ln w="12700" cap="flat" cmpd="sng" algn="ctr">
              <a:noFill/>
              <a:prstDash val="solid"/>
              <a:miter lim="800000"/>
            </a:ln>
            <a:effectLst/>
          </p:spPr>
          <p:txBody>
            <a:bodyPr rtlCol="0" anchor="ctr"/>
            <a:lstStyle/>
            <a:p>
              <a:pPr algn="ctr">
                <a:defRPr/>
              </a:pPr>
              <a:endParaRPr lang="en-GB" sz="1600" kern="0" dirty="0">
                <a:solidFill>
                  <a:prstClr val="white"/>
                </a:solidFill>
                <a:latin typeface="Arial" panose="020B0604020202020204"/>
              </a:endParaRPr>
            </a:p>
          </p:txBody>
        </p:sp>
        <p:sp>
          <p:nvSpPr>
            <p:cNvPr id="48" name="Hexagon 47">
              <a:extLst>
                <a:ext uri="{FF2B5EF4-FFF2-40B4-BE49-F238E27FC236}">
                  <a16:creationId xmlns:a16="http://schemas.microsoft.com/office/drawing/2014/main" id="{FA80813C-5912-43BF-BD23-F9DFF568AD93}"/>
                </a:ext>
              </a:extLst>
            </p:cNvPr>
            <p:cNvSpPr/>
            <p:nvPr/>
          </p:nvSpPr>
          <p:spPr>
            <a:xfrm>
              <a:off x="5067267" y="2677313"/>
              <a:ext cx="1450549" cy="1263888"/>
            </a:xfrm>
            <a:prstGeom prst="hexagon">
              <a:avLst/>
            </a:prstGeom>
            <a:solidFill>
              <a:srgbClr val="1F497D"/>
            </a:solidFill>
            <a:ln w="12700" cap="flat" cmpd="sng" algn="ctr">
              <a:noFill/>
              <a:prstDash val="solid"/>
              <a:miter lim="800000"/>
            </a:ln>
            <a:effectLst/>
          </p:spPr>
          <p:txBody>
            <a:bodyPr rtlCol="0" anchor="ctr"/>
            <a:lstStyle/>
            <a:p>
              <a:pPr algn="ctr">
                <a:defRPr/>
              </a:pPr>
              <a:endParaRPr lang="en-GB" sz="1600" kern="0" dirty="0">
                <a:solidFill>
                  <a:prstClr val="white"/>
                </a:solidFill>
                <a:latin typeface="Arial" panose="020B0604020202020204"/>
              </a:endParaRPr>
            </a:p>
          </p:txBody>
        </p:sp>
        <p:cxnSp>
          <p:nvCxnSpPr>
            <p:cNvPr id="49" name="Straight Connector 48">
              <a:extLst>
                <a:ext uri="{FF2B5EF4-FFF2-40B4-BE49-F238E27FC236}">
                  <a16:creationId xmlns:a16="http://schemas.microsoft.com/office/drawing/2014/main" id="{A799D518-239C-463C-A9F7-6C178912A32D}"/>
                </a:ext>
              </a:extLst>
            </p:cNvPr>
            <p:cNvCxnSpPr>
              <a:cxnSpLocks/>
            </p:cNvCxnSpPr>
            <p:nvPr/>
          </p:nvCxnSpPr>
          <p:spPr>
            <a:xfrm>
              <a:off x="3905780" y="1663122"/>
              <a:ext cx="0" cy="3937576"/>
            </a:xfrm>
            <a:prstGeom prst="line">
              <a:avLst/>
            </a:prstGeom>
            <a:noFill/>
            <a:ln w="19050" cap="flat" cmpd="sng" algn="ctr">
              <a:solidFill>
                <a:sysClr val="window" lastClr="FFFFFF">
                  <a:alpha val="50000"/>
                </a:sysClr>
              </a:solidFill>
              <a:prstDash val="solid"/>
              <a:miter lim="800000"/>
            </a:ln>
            <a:effectLst/>
          </p:spPr>
        </p:cxnSp>
        <p:cxnSp>
          <p:nvCxnSpPr>
            <p:cNvPr id="50" name="Straight Connector 49">
              <a:extLst>
                <a:ext uri="{FF2B5EF4-FFF2-40B4-BE49-F238E27FC236}">
                  <a16:creationId xmlns:a16="http://schemas.microsoft.com/office/drawing/2014/main" id="{81A0CC7E-5A0D-4F94-A515-851042AD89FD}"/>
                </a:ext>
              </a:extLst>
            </p:cNvPr>
            <p:cNvCxnSpPr>
              <a:cxnSpLocks/>
            </p:cNvCxnSpPr>
            <p:nvPr/>
          </p:nvCxnSpPr>
          <p:spPr>
            <a:xfrm>
              <a:off x="7625822" y="1176393"/>
              <a:ext cx="0" cy="3137281"/>
            </a:xfrm>
            <a:prstGeom prst="line">
              <a:avLst/>
            </a:prstGeom>
            <a:noFill/>
            <a:ln w="19050" cap="flat" cmpd="sng" algn="ctr">
              <a:solidFill>
                <a:srgbClr val="13B5EA">
                  <a:alpha val="50000"/>
                </a:srgbClr>
              </a:solidFill>
              <a:prstDash val="solid"/>
              <a:miter lim="800000"/>
            </a:ln>
            <a:effectLst/>
          </p:spPr>
        </p:cxnSp>
        <p:pic>
          <p:nvPicPr>
            <p:cNvPr id="51" name="Graphic 50" descr="Downward trend">
              <a:extLst>
                <a:ext uri="{FF2B5EF4-FFF2-40B4-BE49-F238E27FC236}">
                  <a16:creationId xmlns:a16="http://schemas.microsoft.com/office/drawing/2014/main" id="{DD75B61A-0B7A-4241-B6D9-14C60457EBC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511416" y="2813039"/>
              <a:ext cx="1130554" cy="1130554"/>
            </a:xfrm>
            <a:prstGeom prst="rect">
              <a:avLst/>
            </a:prstGeom>
          </p:spPr>
        </p:pic>
        <p:pic>
          <p:nvPicPr>
            <p:cNvPr id="52" name="Graphic 51" descr="Downward trend">
              <a:extLst>
                <a:ext uri="{FF2B5EF4-FFF2-40B4-BE49-F238E27FC236}">
                  <a16:creationId xmlns:a16="http://schemas.microsoft.com/office/drawing/2014/main" id="{D713EAE8-2222-4262-9C66-2456049482F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6200000">
              <a:off x="5193088" y="2723489"/>
              <a:ext cx="1124659" cy="1124659"/>
            </a:xfrm>
            <a:prstGeom prst="rect">
              <a:avLst/>
            </a:prstGeom>
          </p:spPr>
        </p:pic>
        <p:pic>
          <p:nvPicPr>
            <p:cNvPr id="53" name="Picture 52">
              <a:extLst>
                <a:ext uri="{FF2B5EF4-FFF2-40B4-BE49-F238E27FC236}">
                  <a16:creationId xmlns:a16="http://schemas.microsoft.com/office/drawing/2014/main" id="{EF5163AB-F297-4AEB-8B29-4B69C7A898BD}"/>
                </a:ext>
              </a:extLst>
            </p:cNvPr>
            <p:cNvPicPr>
              <a:picLocks noChangeAspect="1"/>
            </p:cNvPicPr>
            <p:nvPr/>
          </p:nvPicPr>
          <p:blipFill>
            <a:blip r:embed="rId5" cstate="email">
              <a:biLevel thresh="50000"/>
              <a:extLst>
                <a:ext uri="{28A0092B-C50C-407E-A947-70E740481C1C}">
                  <a14:useLocalDpi xmlns:a14="http://schemas.microsoft.com/office/drawing/2010/main" val="0"/>
                </a:ext>
              </a:extLst>
            </a:blip>
            <a:stretch>
              <a:fillRect/>
            </a:stretch>
          </p:blipFill>
          <p:spPr>
            <a:xfrm>
              <a:off x="4519495" y="3610423"/>
              <a:ext cx="2422442" cy="2422442"/>
            </a:xfrm>
            <a:prstGeom prst="rect">
              <a:avLst/>
            </a:prstGeom>
          </p:spPr>
        </p:pic>
        <p:sp>
          <p:nvSpPr>
            <p:cNvPr id="54" name="Title 3">
              <a:extLst>
                <a:ext uri="{FF2B5EF4-FFF2-40B4-BE49-F238E27FC236}">
                  <a16:creationId xmlns:a16="http://schemas.microsoft.com/office/drawing/2014/main" id="{627F6CCD-574F-4C05-9B87-F0C7847BD462}"/>
                </a:ext>
              </a:extLst>
            </p:cNvPr>
            <p:cNvSpPr txBox="1">
              <a:spLocks/>
            </p:cNvSpPr>
            <p:nvPr/>
          </p:nvSpPr>
          <p:spPr>
            <a:xfrm>
              <a:off x="4635981" y="1176371"/>
              <a:ext cx="2315329" cy="1077218"/>
            </a:xfrm>
            <a:prstGeom prst="rect">
              <a:avLst/>
            </a:prstGeom>
          </p:spPr>
          <p:txBody>
            <a:bodyPr wrap="square" lIns="0" rIns="0">
              <a:spAutoFit/>
            </a:bodyPr>
            <a:lstStyle>
              <a:lvl1pPr marL="0" algn="l" defTabSz="914400" rtl="0" eaLnBrk="1" latinLnBrk="0" hangingPunct="1">
                <a:lnSpc>
                  <a:spcPct val="90000"/>
                </a:lnSpc>
                <a:spcBef>
                  <a:spcPct val="0"/>
                </a:spcBef>
                <a:buNone/>
                <a:defRPr lang="en-GB" sz="2400" b="1" kern="1200" dirty="0">
                  <a:solidFill>
                    <a:schemeClr val="accent1"/>
                  </a:solidFill>
                  <a:latin typeface="+mj-lt"/>
                  <a:ea typeface="+mj-ea"/>
                  <a:cs typeface="+mj-cs"/>
                </a:defRPr>
              </a:lvl1pPr>
            </a:lstStyle>
            <a:p>
              <a:pPr algn="ctr" defTabSz="914377">
                <a:lnSpc>
                  <a:spcPct val="100000"/>
                </a:lnSpc>
                <a:spcBef>
                  <a:spcPts val="0"/>
                </a:spcBef>
                <a:defRPr/>
              </a:pPr>
              <a:r>
                <a:rPr lang="en-US" sz="3200" dirty="0">
                  <a:solidFill>
                    <a:prstClr val="white"/>
                  </a:solidFill>
                  <a:latin typeface="Arial" panose="020B0604020202020204"/>
                </a:rPr>
                <a:t>Sites in </a:t>
              </a:r>
              <a:br>
                <a:rPr lang="en-US" sz="3200" dirty="0">
                  <a:solidFill>
                    <a:prstClr val="white"/>
                  </a:solidFill>
                  <a:latin typeface="Arial" panose="020B0604020202020204"/>
                </a:rPr>
              </a:br>
              <a:r>
                <a:rPr lang="en-US" sz="3200" dirty="0">
                  <a:solidFill>
                    <a:prstClr val="white"/>
                  </a:solidFill>
                  <a:latin typeface="Arial" panose="020B0604020202020204"/>
                </a:rPr>
                <a:t>Compliance</a:t>
              </a:r>
              <a:endParaRPr lang="en-US" sz="3200" b="0" dirty="0">
                <a:solidFill>
                  <a:prstClr val="white"/>
                </a:solidFill>
                <a:latin typeface="Arial" panose="020B0604020202020204"/>
              </a:endParaRPr>
            </a:p>
          </p:txBody>
        </p:sp>
        <p:cxnSp>
          <p:nvCxnSpPr>
            <p:cNvPr id="55" name="Straight Connector 54">
              <a:extLst>
                <a:ext uri="{FF2B5EF4-FFF2-40B4-BE49-F238E27FC236}">
                  <a16:creationId xmlns:a16="http://schemas.microsoft.com/office/drawing/2014/main" id="{4D43F614-1928-4054-A44E-E3716903E105}"/>
                </a:ext>
              </a:extLst>
            </p:cNvPr>
            <p:cNvCxnSpPr>
              <a:cxnSpLocks/>
            </p:cNvCxnSpPr>
            <p:nvPr/>
          </p:nvCxnSpPr>
          <p:spPr>
            <a:xfrm>
              <a:off x="7656827" y="1663122"/>
              <a:ext cx="0" cy="3937576"/>
            </a:xfrm>
            <a:prstGeom prst="line">
              <a:avLst/>
            </a:prstGeom>
            <a:noFill/>
            <a:ln w="19050" cap="flat" cmpd="sng" algn="ctr">
              <a:solidFill>
                <a:sysClr val="window" lastClr="FFFFFF">
                  <a:alpha val="50000"/>
                </a:sysClr>
              </a:solidFill>
              <a:prstDash val="solid"/>
              <a:miter lim="800000"/>
            </a:ln>
            <a:effectLst/>
          </p:spPr>
        </p:cxnSp>
        <p:sp>
          <p:nvSpPr>
            <p:cNvPr id="56" name="TextBox 55">
              <a:extLst>
                <a:ext uri="{FF2B5EF4-FFF2-40B4-BE49-F238E27FC236}">
                  <a16:creationId xmlns:a16="http://schemas.microsoft.com/office/drawing/2014/main" id="{59220D38-BAC2-46F7-B9C6-47333F975FBC}"/>
                </a:ext>
              </a:extLst>
            </p:cNvPr>
            <p:cNvSpPr txBox="1"/>
            <p:nvPr/>
          </p:nvSpPr>
          <p:spPr>
            <a:xfrm>
              <a:off x="7322679" y="4257727"/>
              <a:ext cx="4361976" cy="1200329"/>
            </a:xfrm>
            <a:prstGeom prst="rect">
              <a:avLst/>
            </a:prstGeom>
            <a:noFill/>
          </p:spPr>
          <p:txBody>
            <a:bodyPr wrap="square" rtlCol="0">
              <a:spAutoFit/>
            </a:bodyPr>
            <a:lstStyle/>
            <a:p>
              <a:pPr algn="ctr">
                <a:defRPr/>
              </a:pPr>
              <a:r>
                <a:rPr lang="en-US" sz="3600" b="1" kern="0" dirty="0">
                  <a:solidFill>
                    <a:prstClr val="white"/>
                  </a:solidFill>
                </a:rPr>
                <a:t>5-10 hours</a:t>
              </a:r>
            </a:p>
            <a:p>
              <a:pPr algn="ctr">
                <a:defRPr/>
              </a:pPr>
              <a:r>
                <a:rPr lang="en-US" sz="3600" b="1" kern="0" dirty="0">
                  <a:solidFill>
                    <a:prstClr val="white"/>
                  </a:solidFill>
                </a:rPr>
                <a:t>per week</a:t>
              </a:r>
            </a:p>
          </p:txBody>
        </p:sp>
        <p:sp>
          <p:nvSpPr>
            <p:cNvPr id="57" name="Hexagon 56">
              <a:extLst>
                <a:ext uri="{FF2B5EF4-FFF2-40B4-BE49-F238E27FC236}">
                  <a16:creationId xmlns:a16="http://schemas.microsoft.com/office/drawing/2014/main" id="{65BC759C-7555-4279-9B10-A9BFECEB91EA}"/>
                </a:ext>
              </a:extLst>
            </p:cNvPr>
            <p:cNvSpPr/>
            <p:nvPr/>
          </p:nvSpPr>
          <p:spPr>
            <a:xfrm>
              <a:off x="8779235" y="2676847"/>
              <a:ext cx="1450549" cy="1263888"/>
            </a:xfrm>
            <a:prstGeom prst="hexagon">
              <a:avLst/>
            </a:prstGeom>
            <a:solidFill>
              <a:srgbClr val="1F497D"/>
            </a:solidFill>
            <a:ln w="12700" cap="flat" cmpd="sng" algn="ctr">
              <a:noFill/>
              <a:prstDash val="solid"/>
              <a:miter lim="800000"/>
            </a:ln>
            <a:effectLst/>
          </p:spPr>
          <p:txBody>
            <a:bodyPr rtlCol="0" anchor="ctr"/>
            <a:lstStyle/>
            <a:p>
              <a:pPr algn="ctr">
                <a:defRPr/>
              </a:pPr>
              <a:endParaRPr lang="en-GB" sz="1600" kern="0" dirty="0">
                <a:solidFill>
                  <a:prstClr val="white"/>
                </a:solidFill>
                <a:latin typeface="Arial" panose="020B0604020202020204"/>
              </a:endParaRPr>
            </a:p>
          </p:txBody>
        </p:sp>
        <p:pic>
          <p:nvPicPr>
            <p:cNvPr id="58" name="Graphic 57" descr="Downward trend">
              <a:extLst>
                <a:ext uri="{FF2B5EF4-FFF2-40B4-BE49-F238E27FC236}">
                  <a16:creationId xmlns:a16="http://schemas.microsoft.com/office/drawing/2014/main" id="{FE88156A-DDFA-4894-B07A-98596FA8D94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961253" y="2723488"/>
              <a:ext cx="1130554" cy="1130554"/>
            </a:xfrm>
            <a:prstGeom prst="rect">
              <a:avLst/>
            </a:prstGeom>
          </p:spPr>
        </p:pic>
        <p:sp>
          <p:nvSpPr>
            <p:cNvPr id="59" name="Title 3">
              <a:extLst>
                <a:ext uri="{FF2B5EF4-FFF2-40B4-BE49-F238E27FC236}">
                  <a16:creationId xmlns:a16="http://schemas.microsoft.com/office/drawing/2014/main" id="{CB434A44-8856-46B6-96A4-67FF94695AC0}"/>
                </a:ext>
              </a:extLst>
            </p:cNvPr>
            <p:cNvSpPr txBox="1">
              <a:spLocks/>
            </p:cNvSpPr>
            <p:nvPr/>
          </p:nvSpPr>
          <p:spPr>
            <a:xfrm>
              <a:off x="7936087" y="1248966"/>
              <a:ext cx="2655204" cy="978729"/>
            </a:xfrm>
            <a:prstGeom prst="rect">
              <a:avLst/>
            </a:prstGeom>
          </p:spPr>
          <p:txBody>
            <a:bodyPr wrap="square" lIns="0" rIns="0">
              <a:spAutoFit/>
            </a:bodyPr>
            <a:lstStyle>
              <a:lvl1pPr marL="0" algn="l" defTabSz="914400" rtl="0" eaLnBrk="1" latinLnBrk="0" hangingPunct="1">
                <a:lnSpc>
                  <a:spcPct val="90000"/>
                </a:lnSpc>
                <a:spcBef>
                  <a:spcPct val="0"/>
                </a:spcBef>
                <a:buNone/>
                <a:defRPr lang="en-GB" sz="2400" b="1" kern="1200" dirty="0">
                  <a:solidFill>
                    <a:schemeClr val="accent1"/>
                  </a:solidFill>
                  <a:latin typeface="+mj-lt"/>
                  <a:ea typeface="+mj-ea"/>
                  <a:cs typeface="+mj-cs"/>
                </a:defRPr>
              </a:lvl1pPr>
            </a:lstStyle>
            <a:p>
              <a:pPr algn="ctr" defTabSz="914377">
                <a:spcAft>
                  <a:spcPts val="600"/>
                </a:spcAft>
                <a:defRPr/>
              </a:pPr>
              <a:r>
                <a:rPr lang="en-US" sz="3200" dirty="0">
                  <a:solidFill>
                    <a:srgbClr val="FFFFFF"/>
                  </a:solidFill>
                  <a:latin typeface="Arial" panose="020B0604020202020204"/>
                </a:rPr>
                <a:t>Reduction in Site Burden</a:t>
              </a:r>
            </a:p>
          </p:txBody>
        </p:sp>
      </p:grpSp>
      <p:pic>
        <p:nvPicPr>
          <p:cNvPr id="20" name="Picture 19">
            <a:extLst>
              <a:ext uri="{FF2B5EF4-FFF2-40B4-BE49-F238E27FC236}">
                <a16:creationId xmlns:a16="http://schemas.microsoft.com/office/drawing/2014/main" id="{177747E9-6789-4865-8666-9E7693BFA3D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262404" y="5376674"/>
            <a:ext cx="1635797" cy="1654331"/>
          </a:xfrm>
          <a:prstGeom prst="rect">
            <a:avLst/>
          </a:prstGeom>
        </p:spPr>
      </p:pic>
      <p:sp>
        <p:nvSpPr>
          <p:cNvPr id="21" name="Rectangle 20">
            <a:extLst>
              <a:ext uri="{FF2B5EF4-FFF2-40B4-BE49-F238E27FC236}">
                <a16:creationId xmlns:a16="http://schemas.microsoft.com/office/drawing/2014/main" id="{1686CCD0-0741-4C03-9DD9-C7B7D886DB4B}"/>
              </a:ext>
            </a:extLst>
          </p:cNvPr>
          <p:cNvSpPr/>
          <p:nvPr/>
        </p:nvSpPr>
        <p:spPr>
          <a:xfrm>
            <a:off x="0" y="0"/>
            <a:ext cx="12192000" cy="764498"/>
          </a:xfrm>
          <a:prstGeom prst="rect">
            <a:avLst/>
          </a:prstGeom>
          <a:solidFill>
            <a:srgbClr val="0F75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F82B2BA8-6E75-4227-AF90-C96231CC6027}"/>
              </a:ext>
            </a:extLst>
          </p:cNvPr>
          <p:cNvSpPr/>
          <p:nvPr/>
        </p:nvSpPr>
        <p:spPr>
          <a:xfrm>
            <a:off x="1977969" y="97957"/>
            <a:ext cx="7197561" cy="553998"/>
          </a:xfrm>
          <a:prstGeom prst="rect">
            <a:avLst/>
          </a:prstGeom>
        </p:spPr>
        <p:txBody>
          <a:bodyPr wrap="square">
            <a:sp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3000" b="1" i="0" u="none" strike="noStrike" kern="0" cap="none" spc="0" normalizeH="0" baseline="0" noProof="0" dirty="0">
                <a:ln>
                  <a:noFill/>
                </a:ln>
                <a:solidFill>
                  <a:prstClr val="white"/>
                </a:solidFill>
                <a:effectLst/>
                <a:uLnTx/>
                <a:uFillTx/>
                <a:latin typeface="Helvetica" pitchFamily="2" charset="0"/>
              </a:rPr>
              <a:t>Reduction in Operational Burden</a:t>
            </a:r>
            <a:endParaRPr kumimoji="0" lang="en-US" sz="1350" b="0" i="0" u="none" strike="noStrike" kern="0" cap="none" spc="0" normalizeH="0" baseline="0" noProof="0" dirty="0">
              <a:ln>
                <a:noFill/>
              </a:ln>
              <a:solidFill>
                <a:prstClr val="white"/>
              </a:solidFill>
              <a:effectLst/>
              <a:uLnTx/>
              <a:uFillTx/>
            </a:endParaRPr>
          </a:p>
        </p:txBody>
      </p:sp>
    </p:spTree>
    <p:extLst>
      <p:ext uri="{BB962C8B-B14F-4D97-AF65-F5344CB8AC3E}">
        <p14:creationId xmlns:p14="http://schemas.microsoft.com/office/powerpoint/2010/main" val="2547050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439392" y="6225278"/>
            <a:ext cx="5801460" cy="338554"/>
          </a:xfrm>
          <a:prstGeom prst="rect">
            <a:avLst/>
          </a:prstGeom>
        </p:spPr>
        <p:txBody>
          <a:bodyPr wrap="none">
            <a:spAutoFit/>
          </a:bodyPr>
          <a:lstStyle/>
          <a:p>
            <a:r>
              <a:rPr lang="en-US" sz="1600" dirty="0">
                <a:solidFill>
                  <a:srgbClr val="003A5D"/>
                </a:solidFill>
                <a:latin typeface="Avenir Book" charset="0"/>
                <a:ea typeface="Avenir Book" charset="0"/>
                <a:cs typeface="Avenir Book" charset="0"/>
              </a:rPr>
              <a:t>© Association of Clinical Research Professionals acrpnet.org</a:t>
            </a:r>
          </a:p>
        </p:txBody>
      </p:sp>
      <p:sp>
        <p:nvSpPr>
          <p:cNvPr id="6" name="TextBox 5"/>
          <p:cNvSpPr txBox="1"/>
          <p:nvPr/>
        </p:nvSpPr>
        <p:spPr>
          <a:xfrm>
            <a:off x="334461" y="1556248"/>
            <a:ext cx="5376227" cy="646331"/>
          </a:xfrm>
          <a:prstGeom prst="rect">
            <a:avLst/>
          </a:prstGeom>
          <a:noFill/>
        </p:spPr>
        <p:txBody>
          <a:bodyPr wrap="square" rtlCol="0">
            <a:spAutoFit/>
          </a:bodyPr>
          <a:lstStyle/>
          <a:p>
            <a:r>
              <a:rPr lang="en-US" sz="3600" b="1" dirty="0">
                <a:solidFill>
                  <a:srgbClr val="0F75BC"/>
                </a:solidFill>
                <a:latin typeface="Avenir Black" charset="0"/>
                <a:ea typeface="Avenir Black" charset="0"/>
                <a:cs typeface="Avenir Black" charset="0"/>
              </a:rPr>
              <a:t>Learning Objectives </a:t>
            </a:r>
          </a:p>
        </p:txBody>
      </p:sp>
      <p:sp>
        <p:nvSpPr>
          <p:cNvPr id="2" name="Rectangle 1"/>
          <p:cNvSpPr/>
          <p:nvPr/>
        </p:nvSpPr>
        <p:spPr>
          <a:xfrm>
            <a:off x="439393" y="1301033"/>
            <a:ext cx="639601" cy="74874"/>
          </a:xfrm>
          <a:prstGeom prst="rect">
            <a:avLst/>
          </a:prstGeom>
          <a:solidFill>
            <a:srgbClr val="0F75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0" y="0"/>
            <a:ext cx="12192000" cy="764498"/>
          </a:xfrm>
          <a:prstGeom prst="rect">
            <a:avLst/>
          </a:prstGeom>
          <a:solidFill>
            <a:srgbClr val="0F75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62404" y="5376674"/>
            <a:ext cx="1635797" cy="1654331"/>
          </a:xfrm>
          <a:prstGeom prst="rect">
            <a:avLst/>
          </a:prstGeom>
        </p:spPr>
      </p:pic>
      <p:sp>
        <p:nvSpPr>
          <p:cNvPr id="9" name="Rectangle 8"/>
          <p:cNvSpPr/>
          <p:nvPr/>
        </p:nvSpPr>
        <p:spPr>
          <a:xfrm>
            <a:off x="439389" y="2512552"/>
            <a:ext cx="9040787" cy="2246769"/>
          </a:xfrm>
          <a:prstGeom prst="rect">
            <a:avLst/>
          </a:prstGeom>
        </p:spPr>
        <p:txBody>
          <a:bodyPr wrap="square">
            <a:spAutoFit/>
          </a:bodyPr>
          <a:lstStyle/>
          <a:p>
            <a:r>
              <a:rPr lang="en-US" sz="2000" dirty="0">
                <a:solidFill>
                  <a:srgbClr val="003A5D"/>
                </a:solidFill>
                <a:latin typeface="Avenir Book" charset="0"/>
                <a:ea typeface="Avenir Book" charset="0"/>
                <a:cs typeface="Avenir Book" charset="0"/>
              </a:rPr>
              <a:t>Upon completion of this presentation, participants should be able to:</a:t>
            </a:r>
          </a:p>
          <a:p>
            <a:endParaRPr lang="en-US" sz="2000" dirty="0">
              <a:solidFill>
                <a:srgbClr val="003A5D"/>
              </a:solidFill>
              <a:latin typeface="Avenir Book" charset="0"/>
              <a:ea typeface="Avenir Book" charset="0"/>
              <a:cs typeface="Avenir Book" charset="0"/>
            </a:endParaRPr>
          </a:p>
          <a:p>
            <a:pPr marL="342900" marR="0" lvl="0" indent="-342900">
              <a:spcBef>
                <a:spcPts val="0"/>
              </a:spcBef>
              <a:spcAft>
                <a:spcPts val="0"/>
              </a:spcAft>
              <a:buFont typeface="Symbol" panose="05050102010706020507" pitchFamily="18" charset="2"/>
              <a:buChar char=""/>
            </a:pPr>
            <a:r>
              <a:rPr lang="en-US" sz="2000" dirty="0">
                <a:effectLst/>
                <a:latin typeface="Avenir Book"/>
                <a:ea typeface="Calibri" panose="020F0502020204030204" pitchFamily="34" charset="0"/>
                <a:cs typeface="Times New Roman" panose="02020603050405020304" pitchFamily="18" charset="0"/>
              </a:rPr>
              <a:t>Discuss the impacts that multiple regulatory agencies can have on safety reporting for a global trial</a:t>
            </a:r>
          </a:p>
          <a:p>
            <a:pPr marL="342900" marR="0" lvl="0" indent="-342900">
              <a:spcBef>
                <a:spcPts val="0"/>
              </a:spcBef>
              <a:spcAft>
                <a:spcPts val="0"/>
              </a:spcAft>
              <a:buFont typeface="Symbol" panose="05050102010706020507" pitchFamily="18" charset="2"/>
              <a:buChar char=""/>
            </a:pPr>
            <a:r>
              <a:rPr lang="en-US" sz="2000" dirty="0">
                <a:effectLst/>
                <a:latin typeface="Avenir Book"/>
                <a:ea typeface="Calibri" panose="020F0502020204030204" pitchFamily="34" charset="0"/>
                <a:cs typeface="Times New Roman" panose="02020603050405020304" pitchFamily="18" charset="0"/>
              </a:rPr>
              <a:t>Provide an overview of how technology can help to determine if an event needs to be reported</a:t>
            </a:r>
            <a:endParaRPr lang="en-US" sz="2000" dirty="0">
              <a:latin typeface="Avenir Book"/>
            </a:endParaRPr>
          </a:p>
          <a:p>
            <a:pPr marL="342900" indent="-342900">
              <a:buFont typeface="Arial" panose="020B0604020202020204" pitchFamily="34" charset="0"/>
              <a:buChar char="•"/>
            </a:pPr>
            <a:endParaRPr lang="en-US" sz="2000" dirty="0">
              <a:solidFill>
                <a:srgbClr val="003A5D"/>
              </a:solidFill>
              <a:latin typeface="Avenir Book" charset="0"/>
              <a:ea typeface="Avenir Book" charset="0"/>
              <a:cs typeface="Avenir Book" charset="0"/>
            </a:endParaRPr>
          </a:p>
        </p:txBody>
      </p:sp>
    </p:spTree>
    <p:extLst>
      <p:ext uri="{BB962C8B-B14F-4D97-AF65-F5344CB8AC3E}">
        <p14:creationId xmlns:p14="http://schemas.microsoft.com/office/powerpoint/2010/main" val="22495465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439392" y="6225278"/>
            <a:ext cx="5801460" cy="338554"/>
          </a:xfrm>
          <a:prstGeom prst="rect">
            <a:avLst/>
          </a:prstGeom>
        </p:spPr>
        <p:txBody>
          <a:bodyPr wrap="none">
            <a:spAutoFit/>
          </a:bodyPr>
          <a:lstStyle/>
          <a:p>
            <a:r>
              <a:rPr lang="en-US" sz="1600" dirty="0">
                <a:solidFill>
                  <a:srgbClr val="003A5D"/>
                </a:solidFill>
                <a:latin typeface="Avenir Book" charset="0"/>
                <a:ea typeface="Avenir Book" charset="0"/>
                <a:cs typeface="Avenir Book" charset="0"/>
              </a:rPr>
              <a:t>© Association of Clinical Research Professionals acrpnet.org</a:t>
            </a:r>
          </a:p>
        </p:txBody>
      </p:sp>
      <p:sp>
        <p:nvSpPr>
          <p:cNvPr id="6" name="TextBox 5"/>
          <p:cNvSpPr txBox="1"/>
          <p:nvPr/>
        </p:nvSpPr>
        <p:spPr>
          <a:xfrm>
            <a:off x="334461" y="1556248"/>
            <a:ext cx="5376227" cy="646331"/>
          </a:xfrm>
          <a:prstGeom prst="rect">
            <a:avLst/>
          </a:prstGeom>
          <a:noFill/>
        </p:spPr>
        <p:txBody>
          <a:bodyPr wrap="square" rtlCol="0">
            <a:spAutoFit/>
          </a:bodyPr>
          <a:lstStyle/>
          <a:p>
            <a:r>
              <a:rPr lang="en-US" sz="3600" b="1" dirty="0">
                <a:solidFill>
                  <a:srgbClr val="0F75BC"/>
                </a:solidFill>
                <a:latin typeface="Avenir Black" charset="0"/>
                <a:ea typeface="Avenir Black" charset="0"/>
                <a:cs typeface="Avenir Black" charset="0"/>
              </a:rPr>
              <a:t>Agenda</a:t>
            </a:r>
          </a:p>
        </p:txBody>
      </p:sp>
      <p:sp>
        <p:nvSpPr>
          <p:cNvPr id="2" name="Rectangle 1"/>
          <p:cNvSpPr/>
          <p:nvPr/>
        </p:nvSpPr>
        <p:spPr>
          <a:xfrm>
            <a:off x="439393" y="1301033"/>
            <a:ext cx="639601" cy="74874"/>
          </a:xfrm>
          <a:prstGeom prst="rect">
            <a:avLst/>
          </a:prstGeom>
          <a:solidFill>
            <a:srgbClr val="0F75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0" y="0"/>
            <a:ext cx="12192000" cy="764498"/>
          </a:xfrm>
          <a:prstGeom prst="rect">
            <a:avLst/>
          </a:prstGeom>
          <a:solidFill>
            <a:srgbClr val="0F75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62404" y="5376674"/>
            <a:ext cx="1635797" cy="1654331"/>
          </a:xfrm>
          <a:prstGeom prst="rect">
            <a:avLst/>
          </a:prstGeom>
        </p:spPr>
      </p:pic>
      <p:sp>
        <p:nvSpPr>
          <p:cNvPr id="5" name="TextBox 4"/>
          <p:cNvSpPr txBox="1"/>
          <p:nvPr/>
        </p:nvSpPr>
        <p:spPr>
          <a:xfrm>
            <a:off x="968187" y="2442982"/>
            <a:ext cx="9054702" cy="2246769"/>
          </a:xfrm>
          <a:prstGeom prst="rect">
            <a:avLst/>
          </a:prstGeom>
          <a:noFill/>
        </p:spPr>
        <p:txBody>
          <a:bodyPr wrap="square" rtlCol="0">
            <a:spAutoFit/>
          </a:bodyPr>
          <a:lstStyle/>
          <a:p>
            <a:pPr marL="342900" indent="-342900">
              <a:buFont typeface="Symbol" panose="05050102010706020507" pitchFamily="18" charset="2"/>
              <a:buChar char=""/>
            </a:pPr>
            <a:r>
              <a:rPr lang="en-US" sz="2800" dirty="0">
                <a:latin typeface="Calibri" panose="020F0502020204030204" pitchFamily="34" charset="0"/>
                <a:cs typeface="Calibri" panose="020F0502020204030204" pitchFamily="34" charset="0"/>
              </a:rPr>
              <a:t>Safety Reporting Overview</a:t>
            </a:r>
          </a:p>
          <a:p>
            <a:pPr marL="342900" indent="-342900">
              <a:buFont typeface="Symbol" panose="05050102010706020507" pitchFamily="18" charset="2"/>
              <a:buChar char=""/>
            </a:pPr>
            <a:r>
              <a:rPr lang="en-US" sz="2800" dirty="0">
                <a:latin typeface="Calibri" panose="020F0502020204030204" pitchFamily="34" charset="0"/>
                <a:cs typeface="Calibri" panose="020F0502020204030204" pitchFamily="34" charset="0"/>
              </a:rPr>
              <a:t>Safety Reporting Quality Consortium</a:t>
            </a:r>
          </a:p>
          <a:p>
            <a:pPr marL="342900" indent="-342900">
              <a:buFont typeface="Symbol" panose="05050102010706020507" pitchFamily="18" charset="2"/>
              <a:buChar char=""/>
            </a:pPr>
            <a:r>
              <a:rPr lang="en-US" sz="2800" dirty="0">
                <a:latin typeface="Calibri" panose="020F0502020204030204" pitchFamily="34" charset="0"/>
                <a:cs typeface="Calibri" panose="020F0502020204030204" pitchFamily="34" charset="0"/>
              </a:rPr>
              <a:t>Safety Reference Model</a:t>
            </a:r>
          </a:p>
          <a:p>
            <a:pPr marL="342900" indent="-342900">
              <a:buFont typeface="Symbol" panose="05050102010706020507" pitchFamily="18" charset="2"/>
              <a:buChar char=""/>
            </a:pPr>
            <a:r>
              <a:rPr lang="en-US" sz="2800" dirty="0">
                <a:latin typeface="Calibri" panose="020F0502020204030204" pitchFamily="34" charset="0"/>
                <a:cs typeface="Calibri" panose="020F0502020204030204" pitchFamily="34" charset="0"/>
              </a:rPr>
              <a:t>Burden on Sites</a:t>
            </a:r>
          </a:p>
          <a:p>
            <a:pPr marL="342900" indent="-342900">
              <a:buFont typeface="Symbol" panose="05050102010706020507" pitchFamily="18" charset="2"/>
              <a:buChar char=""/>
            </a:pPr>
            <a:r>
              <a:rPr lang="en-US" sz="2800" dirty="0">
                <a:latin typeface="Calibri" panose="020F0502020204030204" pitchFamily="34" charset="0"/>
                <a:cs typeface="Calibri" panose="020F0502020204030204" pitchFamily="34" charset="0"/>
              </a:rPr>
              <a:t>Conclusion</a:t>
            </a:r>
          </a:p>
        </p:txBody>
      </p:sp>
    </p:spTree>
    <p:extLst>
      <p:ext uri="{BB962C8B-B14F-4D97-AF65-F5344CB8AC3E}">
        <p14:creationId xmlns:p14="http://schemas.microsoft.com/office/powerpoint/2010/main" val="21579908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439392" y="6225278"/>
            <a:ext cx="5801460" cy="338554"/>
          </a:xfrm>
          <a:prstGeom prst="rect">
            <a:avLst/>
          </a:prstGeom>
        </p:spPr>
        <p:txBody>
          <a:bodyPr wrap="none">
            <a:spAutoFit/>
          </a:bodyPr>
          <a:lstStyle/>
          <a:p>
            <a:r>
              <a:rPr lang="en-US" sz="1600" dirty="0">
                <a:solidFill>
                  <a:srgbClr val="003A5D"/>
                </a:solidFill>
                <a:latin typeface="Avenir Book" charset="0"/>
                <a:ea typeface="Avenir Book" charset="0"/>
                <a:cs typeface="Avenir Book" charset="0"/>
              </a:rPr>
              <a:t>© Association of Clinical Research Professionals acrpnet.org</a:t>
            </a:r>
          </a:p>
        </p:txBody>
      </p:sp>
      <p:sp>
        <p:nvSpPr>
          <p:cNvPr id="7" name="Rectangle 6"/>
          <p:cNvSpPr/>
          <p:nvPr/>
        </p:nvSpPr>
        <p:spPr>
          <a:xfrm>
            <a:off x="0" y="0"/>
            <a:ext cx="12192000" cy="764498"/>
          </a:xfrm>
          <a:prstGeom prst="rect">
            <a:avLst/>
          </a:prstGeom>
          <a:solidFill>
            <a:srgbClr val="0F75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a:latin typeface="Helvetica" panose="020B0604020202020204" pitchFamily="34" charset="0"/>
                <a:cs typeface="Helvetica" panose="020B0604020202020204" pitchFamily="34" charset="0"/>
              </a:rPr>
              <a:t>Today’s T-shirt</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62404" y="5376674"/>
            <a:ext cx="1635797" cy="1654331"/>
          </a:xfrm>
          <a:prstGeom prst="rect">
            <a:avLst/>
          </a:prstGeom>
        </p:spPr>
      </p:pic>
      <p:pic>
        <p:nvPicPr>
          <p:cNvPr id="8" name="Content Placeholder 4" descr="Table&#10;&#10;Description automatically generated">
            <a:extLst>
              <a:ext uri="{FF2B5EF4-FFF2-40B4-BE49-F238E27FC236}">
                <a16:creationId xmlns:a16="http://schemas.microsoft.com/office/drawing/2014/main" id="{BAC117E9-2D04-477D-81B5-D4CA82C77C6F}"/>
              </a:ext>
            </a:extLst>
          </p:cNvPr>
          <p:cNvPicPr>
            <a:picLocks noChangeAspect="1"/>
          </p:cNvPicPr>
          <p:nvPr/>
        </p:nvPicPr>
        <p:blipFill>
          <a:blip r:embed="rId4"/>
          <a:stretch>
            <a:fillRect/>
          </a:stretch>
        </p:blipFill>
        <p:spPr>
          <a:xfrm>
            <a:off x="4129695" y="765325"/>
            <a:ext cx="4274820" cy="5532120"/>
          </a:xfrm>
          <a:prstGeom prst="rect">
            <a:avLst/>
          </a:prstGeom>
        </p:spPr>
      </p:pic>
    </p:spTree>
    <p:extLst>
      <p:ext uri="{BB962C8B-B14F-4D97-AF65-F5344CB8AC3E}">
        <p14:creationId xmlns:p14="http://schemas.microsoft.com/office/powerpoint/2010/main" val="22263142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439392" y="6225278"/>
            <a:ext cx="5801460" cy="338554"/>
          </a:xfrm>
          <a:prstGeom prst="rect">
            <a:avLst/>
          </a:prstGeom>
        </p:spPr>
        <p:txBody>
          <a:bodyPr wrap="none">
            <a:spAutoFit/>
          </a:bodyPr>
          <a:lstStyle/>
          <a:p>
            <a:r>
              <a:rPr lang="en-US" sz="1600" dirty="0">
                <a:solidFill>
                  <a:srgbClr val="003A5D"/>
                </a:solidFill>
                <a:latin typeface="Avenir Book" charset="0"/>
                <a:ea typeface="Avenir Book" charset="0"/>
                <a:cs typeface="Avenir Book" charset="0"/>
              </a:rPr>
              <a:t>© Association of Clinical Research Professionals acrpnet.org</a:t>
            </a:r>
          </a:p>
        </p:txBody>
      </p:sp>
      <p:sp>
        <p:nvSpPr>
          <p:cNvPr id="7" name="Rectangle 6"/>
          <p:cNvSpPr/>
          <p:nvPr/>
        </p:nvSpPr>
        <p:spPr>
          <a:xfrm>
            <a:off x="0" y="0"/>
            <a:ext cx="12192000" cy="764498"/>
          </a:xfrm>
          <a:prstGeom prst="rect">
            <a:avLst/>
          </a:prstGeom>
          <a:solidFill>
            <a:srgbClr val="0F75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a:latin typeface="Helvetica" panose="020B0604020202020204" pitchFamily="34" charset="0"/>
                <a:cs typeface="Helvetica" panose="020B0604020202020204" pitchFamily="34" charset="0"/>
              </a:rPr>
              <a:t>Current Crisis in Safety Reporting</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62404" y="5376674"/>
            <a:ext cx="1635797" cy="1654331"/>
          </a:xfrm>
          <a:prstGeom prst="rect">
            <a:avLst/>
          </a:prstGeom>
        </p:spPr>
      </p:pic>
      <p:sp>
        <p:nvSpPr>
          <p:cNvPr id="9" name="TextBox 8">
            <a:extLst>
              <a:ext uri="{FF2B5EF4-FFF2-40B4-BE49-F238E27FC236}">
                <a16:creationId xmlns:a16="http://schemas.microsoft.com/office/drawing/2014/main" id="{E3A4F3BD-8D37-4667-87BC-ABF1B1FE0C0E}"/>
              </a:ext>
            </a:extLst>
          </p:cNvPr>
          <p:cNvSpPr txBox="1"/>
          <p:nvPr/>
        </p:nvSpPr>
        <p:spPr>
          <a:xfrm>
            <a:off x="144852" y="986509"/>
            <a:ext cx="12192000" cy="5016758"/>
          </a:xfrm>
          <a:prstGeom prst="rect">
            <a:avLst/>
          </a:prstGeom>
          <a:noFill/>
        </p:spPr>
        <p:txBody>
          <a:bodyPr wrap="square">
            <a:spAutoFit/>
          </a:bodyPr>
          <a:lstStyle/>
          <a:p>
            <a:pPr marL="285750" indent="-285750">
              <a:buFont typeface="Arial" panose="020B0604020202020204" pitchFamily="34" charset="0"/>
              <a:buChar char="•"/>
            </a:pPr>
            <a:r>
              <a:rPr lang="en-US" sz="2000" dirty="0"/>
              <a:t>Approximately 85% of IND Safety Reports should not be sent to US Investigators per final rule +</a:t>
            </a:r>
          </a:p>
          <a:p>
            <a:pPr marL="742950" lvl="1" indent="-285750">
              <a:buFont typeface="Arial" panose="020B0604020202020204" pitchFamily="34" charset="0"/>
              <a:buChar char="•"/>
            </a:pPr>
            <a:r>
              <a:rPr lang="en-US" sz="2000" dirty="0"/>
              <a:t>All of us are part of that problem 85% although most of us think it’s someone else’s fault</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Investigators say that IND Safety Reporting is ‘a failed system’ and an ‘exercise in checking boxes’ ^ </a:t>
            </a:r>
          </a:p>
          <a:p>
            <a:pPr marL="742950" lvl="1" indent="-285750">
              <a:buFont typeface="Arial" panose="020B0604020202020204" pitchFamily="34" charset="0"/>
              <a:buChar char="•"/>
            </a:pPr>
            <a:r>
              <a:rPr lang="en-US" sz="2000" dirty="0"/>
              <a:t>Many investigators sign off that they’ve read safety reports but don’t read them </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Largest site networks receive 18-20k safety reports per year </a:t>
            </a:r>
          </a:p>
          <a:p>
            <a:pPr marL="742950" lvl="1" indent="-285750">
              <a:buFont typeface="Arial" panose="020B0604020202020204" pitchFamily="34" charset="0"/>
              <a:buChar char="•"/>
            </a:pPr>
            <a:r>
              <a:rPr lang="en-US" sz="2000" dirty="0"/>
              <a:t>PIs receive 170 safety reports per quarter on average *</a:t>
            </a:r>
          </a:p>
          <a:p>
            <a:pPr marL="742950" lvl="1"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IND Safety Reports are over-reported but adverse events are under-reported</a:t>
            </a:r>
          </a:p>
          <a:p>
            <a:pPr marL="742950" lvl="1" indent="-285750">
              <a:buFont typeface="Arial" panose="020B0604020202020204" pitchFamily="34" charset="0"/>
              <a:buChar char="•"/>
            </a:pPr>
            <a:r>
              <a:rPr lang="en-US" sz="2000" dirty="0"/>
              <a:t>11% of deficiencies in FDA site inspections are for under-reporting of adverse events #</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7 of top 10 academic cancer centers in US have policies refusing to review most safety reports</a:t>
            </a:r>
          </a:p>
          <a:p>
            <a:pPr marL="742950" lvl="1" indent="-285750">
              <a:buFont typeface="Arial" panose="020B0604020202020204" pitchFamily="34" charset="0"/>
              <a:buChar char="•"/>
            </a:pPr>
            <a:r>
              <a:rPr lang="en-US" sz="2000" dirty="0"/>
              <a:t>This is not compliant with final rule, but we all use these sites </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Yet we all agree that keeping patients safe is our most important responsibility</a:t>
            </a:r>
          </a:p>
        </p:txBody>
      </p:sp>
      <p:sp>
        <p:nvSpPr>
          <p:cNvPr id="12" name="Footer Placeholder 4">
            <a:extLst>
              <a:ext uri="{FF2B5EF4-FFF2-40B4-BE49-F238E27FC236}">
                <a16:creationId xmlns:a16="http://schemas.microsoft.com/office/drawing/2014/main" id="{352379E0-77F2-4FF1-9CE0-DE555BF9C317}"/>
              </a:ext>
            </a:extLst>
          </p:cNvPr>
          <p:cNvSpPr>
            <a:spLocks noGrp="1"/>
          </p:cNvSpPr>
          <p:nvPr>
            <p:ph type="ftr" sz="quarter" idx="11"/>
          </p:nvPr>
        </p:nvSpPr>
        <p:spPr>
          <a:xfrm>
            <a:off x="2685448" y="6640312"/>
            <a:ext cx="7271352" cy="145531"/>
          </a:xfrm>
        </p:spPr>
        <p:txBody>
          <a:bodyPr/>
          <a:lstStyle/>
          <a:p>
            <a:r>
              <a:rPr lang="en-US" dirty="0"/>
              <a:t>+FDA analysis ^CTTI Survey *WCG analysis of 100m safety notifications #Clinical Investigator Inspection List</a:t>
            </a:r>
          </a:p>
        </p:txBody>
      </p:sp>
    </p:spTree>
    <p:extLst>
      <p:ext uri="{BB962C8B-B14F-4D97-AF65-F5344CB8AC3E}">
        <p14:creationId xmlns:p14="http://schemas.microsoft.com/office/powerpoint/2010/main" val="24028953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F75BC"/>
        </a:solidFill>
        <a:effectLst/>
      </p:bgPr>
    </p:bg>
    <p:spTree>
      <p:nvGrpSpPr>
        <p:cNvPr id="1" name=""/>
        <p:cNvGrpSpPr/>
        <p:nvPr/>
      </p:nvGrpSpPr>
      <p:grpSpPr>
        <a:xfrm>
          <a:off x="0" y="0"/>
          <a:ext cx="0" cy="0"/>
          <a:chOff x="0" y="0"/>
          <a:chExt cx="0" cy="0"/>
        </a:xfrm>
      </p:grpSpPr>
      <p:sp>
        <p:nvSpPr>
          <p:cNvPr id="11" name="Rectangle 10"/>
          <p:cNvSpPr/>
          <p:nvPr/>
        </p:nvSpPr>
        <p:spPr>
          <a:xfrm>
            <a:off x="439392" y="6225278"/>
            <a:ext cx="5801460" cy="338554"/>
          </a:xfrm>
          <a:prstGeom prst="rect">
            <a:avLst/>
          </a:prstGeom>
        </p:spPr>
        <p:txBody>
          <a:bodyPr wrap="none">
            <a:spAutoFit/>
          </a:bodyPr>
          <a:lstStyle/>
          <a:p>
            <a:r>
              <a:rPr lang="en-US" sz="1600" dirty="0">
                <a:solidFill>
                  <a:schemeClr val="bg1"/>
                </a:solidFill>
                <a:latin typeface="Avenir Book" charset="0"/>
                <a:ea typeface="Avenir Book" charset="0"/>
                <a:cs typeface="Avenir Book" charset="0"/>
              </a:rPr>
              <a:t>© Association of Clinical Research Professionals acrpnet.org</a:t>
            </a:r>
          </a:p>
        </p:txBody>
      </p:sp>
      <p:sp>
        <p:nvSpPr>
          <p:cNvPr id="6" name="TextBox 5"/>
          <p:cNvSpPr txBox="1"/>
          <p:nvPr/>
        </p:nvSpPr>
        <p:spPr>
          <a:xfrm>
            <a:off x="2607931" y="3211912"/>
            <a:ext cx="7176459" cy="1938992"/>
          </a:xfrm>
          <a:prstGeom prst="rect">
            <a:avLst/>
          </a:prstGeom>
          <a:noFill/>
        </p:spPr>
        <p:txBody>
          <a:bodyPr wrap="square" rtlCol="0">
            <a:spAutoFit/>
          </a:bodyPr>
          <a:lstStyle/>
          <a:p>
            <a:pPr algn="ctr"/>
            <a:r>
              <a:rPr lang="en-US" sz="6000" b="1" dirty="0">
                <a:solidFill>
                  <a:schemeClr val="bg1"/>
                </a:solidFill>
                <a:latin typeface="Avenir Black" charset="0"/>
                <a:ea typeface="Avenir Black" charset="0"/>
                <a:cs typeface="Avenir Black" charset="0"/>
              </a:rPr>
              <a:t>Safety Reporting Quality Consortium</a:t>
            </a:r>
          </a:p>
        </p:txBody>
      </p:sp>
      <p:sp>
        <p:nvSpPr>
          <p:cNvPr id="2" name="Rectangle 1"/>
          <p:cNvSpPr/>
          <p:nvPr/>
        </p:nvSpPr>
        <p:spPr>
          <a:xfrm>
            <a:off x="5738960" y="2897890"/>
            <a:ext cx="914400" cy="91440"/>
          </a:xfrm>
          <a:prstGeom prst="rect">
            <a:avLst/>
          </a:prstGeom>
          <a:solidFill>
            <a:srgbClr val="D7DF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36911" y="5382976"/>
            <a:ext cx="1665732" cy="1684605"/>
          </a:xfrm>
          <a:prstGeom prst="rect">
            <a:avLst/>
          </a:prstGeom>
        </p:spPr>
      </p:pic>
    </p:spTree>
    <p:extLst>
      <p:ext uri="{BB962C8B-B14F-4D97-AF65-F5344CB8AC3E}">
        <p14:creationId xmlns:p14="http://schemas.microsoft.com/office/powerpoint/2010/main" val="19090029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0" name="Diagram 39">
            <a:extLst>
              <a:ext uri="{FF2B5EF4-FFF2-40B4-BE49-F238E27FC236}">
                <a16:creationId xmlns:a16="http://schemas.microsoft.com/office/drawing/2014/main" id="{BAF2E715-ABE2-E14E-9CA7-26EA91090358}"/>
              </a:ext>
            </a:extLst>
          </p:cNvPr>
          <p:cNvGraphicFramePr/>
          <p:nvPr>
            <p:extLst>
              <p:ext uri="{D42A27DB-BD31-4B8C-83A1-F6EECF244321}">
                <p14:modId xmlns:p14="http://schemas.microsoft.com/office/powerpoint/2010/main" val="142957220"/>
              </p:ext>
            </p:extLst>
          </p:nvPr>
        </p:nvGraphicFramePr>
        <p:xfrm>
          <a:off x="-749415" y="968610"/>
          <a:ext cx="9384484" cy="540251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Rectangle 5">
            <a:extLst>
              <a:ext uri="{FF2B5EF4-FFF2-40B4-BE49-F238E27FC236}">
                <a16:creationId xmlns:a16="http://schemas.microsoft.com/office/drawing/2014/main" id="{6CF93F8B-9342-4AA2-93A8-160E9C46AADD}"/>
              </a:ext>
            </a:extLst>
          </p:cNvPr>
          <p:cNvSpPr/>
          <p:nvPr/>
        </p:nvSpPr>
        <p:spPr>
          <a:xfrm>
            <a:off x="2638481" y="-99758"/>
            <a:ext cx="11916697" cy="1077218"/>
          </a:xfrm>
          <a:prstGeom prst="rect">
            <a:avLst/>
          </a:prstGeom>
        </p:spPr>
        <p:txBody>
          <a:bodyPr wrap="square">
            <a:spAutoFit/>
          </a:bodyPr>
          <a:lstStyle/>
          <a:p>
            <a:pPr defTabSz="914377">
              <a:defRPr/>
            </a:pPr>
            <a:endParaRPr lang="en-US" sz="3200" b="1" kern="0" dirty="0">
              <a:solidFill>
                <a:srgbClr val="026CB6"/>
              </a:solidFill>
              <a:latin typeface="Helvetica" pitchFamily="2" charset="0"/>
            </a:endParaRPr>
          </a:p>
          <a:p>
            <a:pPr defTabSz="914377">
              <a:defRPr/>
            </a:pPr>
            <a:r>
              <a:rPr lang="en-US" sz="3200" b="1" kern="0" dirty="0">
                <a:solidFill>
                  <a:prstClr val="white"/>
                </a:solidFill>
                <a:latin typeface="Helvetica" pitchFamily="2" charset="0"/>
              </a:rPr>
              <a:t>Safety Reporting Harmonization Working Group</a:t>
            </a:r>
            <a:endParaRPr lang="en-US" sz="3200" kern="0" dirty="0">
              <a:solidFill>
                <a:prstClr val="white"/>
              </a:solidFill>
              <a:latin typeface="Calibri" panose="020F0502020204030204"/>
            </a:endParaRPr>
          </a:p>
        </p:txBody>
      </p:sp>
      <p:pic>
        <p:nvPicPr>
          <p:cNvPr id="8" name="Picture 7" descr="INCOSE UK | INCOSE UK Groups">
            <a:extLst>
              <a:ext uri="{FF2B5EF4-FFF2-40B4-BE49-F238E27FC236}">
                <a16:creationId xmlns:a16="http://schemas.microsoft.com/office/drawing/2014/main" id="{64949437-7861-4892-BD69-BF69F6306A43}"/>
              </a:ext>
            </a:extLst>
          </p:cNvPr>
          <p:cNvPicPr>
            <a:picLocks noChangeAspect="1"/>
          </p:cNvPicPr>
          <p:nvPr/>
        </p:nvPicPr>
        <p:blipFill>
          <a:blip r:embed="rId8">
            <a:extLst>
              <a:ext uri="{837473B0-CC2E-450A-ABE3-18F120FF3D39}">
                <a1611:picAttrSrcUrl xmlns:a1611="http://schemas.microsoft.com/office/drawing/2016/11/main" r:id="rId9"/>
              </a:ext>
            </a:extLst>
          </a:blip>
          <a:stretch>
            <a:fillRect/>
          </a:stretch>
        </p:blipFill>
        <p:spPr>
          <a:xfrm>
            <a:off x="2772155" y="2918969"/>
            <a:ext cx="2339843" cy="1518044"/>
          </a:xfrm>
          <a:prstGeom prst="rect">
            <a:avLst/>
          </a:prstGeom>
        </p:spPr>
      </p:pic>
      <p:grpSp>
        <p:nvGrpSpPr>
          <p:cNvPr id="2" name="Group 1">
            <a:extLst>
              <a:ext uri="{FF2B5EF4-FFF2-40B4-BE49-F238E27FC236}">
                <a16:creationId xmlns:a16="http://schemas.microsoft.com/office/drawing/2014/main" id="{026AF38F-168C-E547-9AD1-4CAC5811EA52}"/>
              </a:ext>
            </a:extLst>
          </p:cNvPr>
          <p:cNvGrpSpPr/>
          <p:nvPr/>
        </p:nvGrpSpPr>
        <p:grpSpPr>
          <a:xfrm>
            <a:off x="7358131" y="1149030"/>
            <a:ext cx="4216400" cy="5120551"/>
            <a:chOff x="6713496" y="1104539"/>
            <a:chExt cx="4216400" cy="5562919"/>
          </a:xfrm>
        </p:grpSpPr>
        <p:pic>
          <p:nvPicPr>
            <p:cNvPr id="5" name="Picture 4" descr="Foursquare | The Two-Woman Crusade">
              <a:extLst>
                <a:ext uri="{FF2B5EF4-FFF2-40B4-BE49-F238E27FC236}">
                  <a16:creationId xmlns:a16="http://schemas.microsoft.com/office/drawing/2014/main" id="{E96B28A7-9C7B-45DB-9EAC-C3C7FF3EA3D2}"/>
                </a:ext>
              </a:extLst>
            </p:cNvPr>
            <p:cNvPicPr>
              <a:picLocks noChangeAspect="1"/>
            </p:cNvPicPr>
            <p:nvPr/>
          </p:nvPicPr>
          <p:blipFill>
            <a:blip r:embed="rId10">
              <a:extLst>
                <a:ext uri="{837473B0-CC2E-450A-ABE3-18F120FF3D39}">
                  <a1611:picAttrSrcUrl xmlns:a1611="http://schemas.microsoft.com/office/drawing/2016/11/main" r:id="rId11"/>
                </a:ext>
              </a:extLst>
            </a:blip>
            <a:stretch>
              <a:fillRect/>
            </a:stretch>
          </p:blipFill>
          <p:spPr>
            <a:xfrm>
              <a:off x="6713496" y="1477998"/>
              <a:ext cx="4216400" cy="4216400"/>
            </a:xfrm>
            <a:prstGeom prst="rect">
              <a:avLst/>
            </a:prstGeom>
          </p:spPr>
        </p:pic>
        <p:pic>
          <p:nvPicPr>
            <p:cNvPr id="9" name="Picture 8">
              <a:extLst>
                <a:ext uri="{FF2B5EF4-FFF2-40B4-BE49-F238E27FC236}">
                  <a16:creationId xmlns:a16="http://schemas.microsoft.com/office/drawing/2014/main" id="{0FD33B93-26AE-4AE0-9221-DAED786583D8}"/>
                </a:ext>
              </a:extLst>
            </p:cNvPr>
            <p:cNvPicPr>
              <a:picLocks noChangeAspect="1"/>
            </p:cNvPicPr>
            <p:nvPr/>
          </p:nvPicPr>
          <p:blipFill>
            <a:blip r:embed="rId12"/>
            <a:stretch>
              <a:fillRect/>
            </a:stretch>
          </p:blipFill>
          <p:spPr>
            <a:xfrm>
              <a:off x="7039328" y="1246113"/>
              <a:ext cx="1043580" cy="647700"/>
            </a:xfrm>
            <a:prstGeom prst="rect">
              <a:avLst/>
            </a:prstGeom>
          </p:spPr>
        </p:pic>
        <p:pic>
          <p:nvPicPr>
            <p:cNvPr id="10" name="Picture 9">
              <a:extLst>
                <a:ext uri="{FF2B5EF4-FFF2-40B4-BE49-F238E27FC236}">
                  <a16:creationId xmlns:a16="http://schemas.microsoft.com/office/drawing/2014/main" id="{AFD6CD81-4587-455D-A10A-C6592D88A50E}"/>
                </a:ext>
              </a:extLst>
            </p:cNvPr>
            <p:cNvPicPr>
              <a:picLocks noChangeAspect="1"/>
            </p:cNvPicPr>
            <p:nvPr/>
          </p:nvPicPr>
          <p:blipFill>
            <a:blip r:embed="rId13"/>
            <a:stretch>
              <a:fillRect/>
            </a:stretch>
          </p:blipFill>
          <p:spPr>
            <a:xfrm>
              <a:off x="9247069" y="1104539"/>
              <a:ext cx="1281684" cy="803977"/>
            </a:xfrm>
            <a:prstGeom prst="rect">
              <a:avLst/>
            </a:prstGeom>
          </p:spPr>
        </p:pic>
        <p:pic>
          <p:nvPicPr>
            <p:cNvPr id="11" name="Picture 10">
              <a:extLst>
                <a:ext uri="{FF2B5EF4-FFF2-40B4-BE49-F238E27FC236}">
                  <a16:creationId xmlns:a16="http://schemas.microsoft.com/office/drawing/2014/main" id="{4044D97E-60F0-4EFE-AF97-B572CBADF15D}"/>
                </a:ext>
              </a:extLst>
            </p:cNvPr>
            <p:cNvPicPr>
              <a:picLocks noChangeAspect="1"/>
            </p:cNvPicPr>
            <p:nvPr/>
          </p:nvPicPr>
          <p:blipFill>
            <a:blip r:embed="rId14"/>
            <a:stretch>
              <a:fillRect/>
            </a:stretch>
          </p:blipFill>
          <p:spPr>
            <a:xfrm>
              <a:off x="8639643" y="5187908"/>
              <a:ext cx="2222500" cy="1479550"/>
            </a:xfrm>
            <a:prstGeom prst="rect">
              <a:avLst/>
            </a:prstGeom>
          </p:spPr>
        </p:pic>
        <p:pic>
          <p:nvPicPr>
            <p:cNvPr id="12" name="Picture 11">
              <a:extLst>
                <a:ext uri="{FF2B5EF4-FFF2-40B4-BE49-F238E27FC236}">
                  <a16:creationId xmlns:a16="http://schemas.microsoft.com/office/drawing/2014/main" id="{F7F756AA-714A-4970-8DB0-D4BA1A41C579}"/>
                </a:ext>
              </a:extLst>
            </p:cNvPr>
            <p:cNvPicPr>
              <a:picLocks noChangeAspect="1"/>
            </p:cNvPicPr>
            <p:nvPr/>
          </p:nvPicPr>
          <p:blipFill>
            <a:blip r:embed="rId15"/>
            <a:stretch>
              <a:fillRect/>
            </a:stretch>
          </p:blipFill>
          <p:spPr>
            <a:xfrm>
              <a:off x="7044778" y="5638812"/>
              <a:ext cx="1066800" cy="536956"/>
            </a:xfrm>
            <a:prstGeom prst="rect">
              <a:avLst/>
            </a:prstGeom>
          </p:spPr>
        </p:pic>
        <p:pic>
          <p:nvPicPr>
            <p:cNvPr id="13" name="Picture 12">
              <a:extLst>
                <a:ext uri="{FF2B5EF4-FFF2-40B4-BE49-F238E27FC236}">
                  <a16:creationId xmlns:a16="http://schemas.microsoft.com/office/drawing/2014/main" id="{4DE04796-ACF5-4C57-8B54-7634F5ED07AD}"/>
                </a:ext>
              </a:extLst>
            </p:cNvPr>
            <p:cNvPicPr>
              <a:picLocks noChangeAspect="1"/>
            </p:cNvPicPr>
            <p:nvPr/>
          </p:nvPicPr>
          <p:blipFill>
            <a:blip r:embed="rId16"/>
            <a:stretch>
              <a:fillRect/>
            </a:stretch>
          </p:blipFill>
          <p:spPr>
            <a:xfrm>
              <a:off x="7982911" y="3234555"/>
              <a:ext cx="1905000" cy="647700"/>
            </a:xfrm>
            <a:prstGeom prst="rect">
              <a:avLst/>
            </a:prstGeom>
          </p:spPr>
        </p:pic>
      </p:grpSp>
      <p:sp>
        <p:nvSpPr>
          <p:cNvPr id="14" name="Rectangle 13">
            <a:extLst>
              <a:ext uri="{FF2B5EF4-FFF2-40B4-BE49-F238E27FC236}">
                <a16:creationId xmlns:a16="http://schemas.microsoft.com/office/drawing/2014/main" id="{BA739B96-568B-4AB8-9344-6D34BC408C6C}"/>
              </a:ext>
            </a:extLst>
          </p:cNvPr>
          <p:cNvSpPr/>
          <p:nvPr/>
        </p:nvSpPr>
        <p:spPr>
          <a:xfrm>
            <a:off x="0" y="0"/>
            <a:ext cx="12192000" cy="764498"/>
          </a:xfrm>
          <a:prstGeom prst="rect">
            <a:avLst/>
          </a:prstGeom>
          <a:solidFill>
            <a:srgbClr val="0F75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907C7E2-FE65-41D6-8431-CAD43E1C5425}"/>
              </a:ext>
            </a:extLst>
          </p:cNvPr>
          <p:cNvSpPr/>
          <p:nvPr/>
        </p:nvSpPr>
        <p:spPr>
          <a:xfrm>
            <a:off x="1" y="129949"/>
            <a:ext cx="12191999" cy="553998"/>
          </a:xfrm>
          <a:prstGeom prst="rect">
            <a:avLst/>
          </a:prstGeom>
        </p:spPr>
        <p:txBody>
          <a:bodyPr wrap="square">
            <a:spAutoFit/>
          </a:bodyPr>
          <a:lstStyle/>
          <a:p>
            <a:pPr algn="ctr">
              <a:defRPr/>
            </a:pPr>
            <a:r>
              <a:rPr lang="en-US" sz="3000" b="1" kern="0" dirty="0">
                <a:solidFill>
                  <a:schemeClr val="bg1"/>
                </a:solidFill>
                <a:latin typeface="Helvetica" pitchFamily="2" charset="0"/>
              </a:rPr>
              <a:t>Safety Reporting Quality Consortium</a:t>
            </a:r>
            <a:endParaRPr lang="en-US" sz="3000" kern="0" dirty="0">
              <a:solidFill>
                <a:schemeClr val="bg1"/>
              </a:solidFill>
            </a:endParaRPr>
          </a:p>
        </p:txBody>
      </p:sp>
      <p:pic>
        <p:nvPicPr>
          <p:cNvPr id="16" name="Picture 15">
            <a:extLst>
              <a:ext uri="{FF2B5EF4-FFF2-40B4-BE49-F238E27FC236}">
                <a16:creationId xmlns:a16="http://schemas.microsoft.com/office/drawing/2014/main" id="{CDAAB8CC-DF36-4CA6-A711-1981797B0292}"/>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0262404" y="5376674"/>
            <a:ext cx="1635797" cy="1654331"/>
          </a:xfrm>
          <a:prstGeom prst="rect">
            <a:avLst/>
          </a:prstGeom>
        </p:spPr>
      </p:pic>
      <p:sp>
        <p:nvSpPr>
          <p:cNvPr id="3" name="TextBox 2">
            <a:extLst>
              <a:ext uri="{FF2B5EF4-FFF2-40B4-BE49-F238E27FC236}">
                <a16:creationId xmlns:a16="http://schemas.microsoft.com/office/drawing/2014/main" id="{6C91AC52-C5E9-43E5-86B1-C366AE5C2C49}"/>
              </a:ext>
            </a:extLst>
          </p:cNvPr>
          <p:cNvSpPr txBox="1"/>
          <p:nvPr/>
        </p:nvSpPr>
        <p:spPr>
          <a:xfrm>
            <a:off x="3169920" y="4584520"/>
            <a:ext cx="1663950" cy="646331"/>
          </a:xfrm>
          <a:prstGeom prst="rect">
            <a:avLst/>
          </a:prstGeom>
          <a:noFill/>
        </p:spPr>
        <p:txBody>
          <a:bodyPr wrap="square" rtlCol="0">
            <a:spAutoFit/>
          </a:bodyPr>
          <a:lstStyle/>
          <a:p>
            <a:r>
              <a:rPr lang="en-US" dirty="0"/>
              <a:t>32 Company Consortium</a:t>
            </a:r>
          </a:p>
        </p:txBody>
      </p:sp>
    </p:spTree>
    <p:extLst>
      <p:ext uri="{BB962C8B-B14F-4D97-AF65-F5344CB8AC3E}">
        <p14:creationId xmlns:p14="http://schemas.microsoft.com/office/powerpoint/2010/main" val="23200273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F75BC"/>
        </a:solidFill>
        <a:effectLst/>
      </p:bgPr>
    </p:bg>
    <p:spTree>
      <p:nvGrpSpPr>
        <p:cNvPr id="1" name=""/>
        <p:cNvGrpSpPr/>
        <p:nvPr/>
      </p:nvGrpSpPr>
      <p:grpSpPr>
        <a:xfrm>
          <a:off x="0" y="0"/>
          <a:ext cx="0" cy="0"/>
          <a:chOff x="0" y="0"/>
          <a:chExt cx="0" cy="0"/>
        </a:xfrm>
      </p:grpSpPr>
      <p:sp>
        <p:nvSpPr>
          <p:cNvPr id="11" name="Rectangle 10"/>
          <p:cNvSpPr/>
          <p:nvPr/>
        </p:nvSpPr>
        <p:spPr>
          <a:xfrm>
            <a:off x="439392" y="6225278"/>
            <a:ext cx="5801460" cy="338554"/>
          </a:xfrm>
          <a:prstGeom prst="rect">
            <a:avLst/>
          </a:prstGeom>
        </p:spPr>
        <p:txBody>
          <a:bodyPr wrap="none">
            <a:spAutoFit/>
          </a:bodyPr>
          <a:lstStyle/>
          <a:p>
            <a:r>
              <a:rPr lang="en-US" sz="1600" dirty="0">
                <a:solidFill>
                  <a:schemeClr val="bg1"/>
                </a:solidFill>
                <a:latin typeface="Avenir Book" charset="0"/>
                <a:ea typeface="Avenir Book" charset="0"/>
                <a:cs typeface="Avenir Book" charset="0"/>
              </a:rPr>
              <a:t>© Association of Clinical Research Professionals acrpnet.org</a:t>
            </a:r>
          </a:p>
        </p:txBody>
      </p:sp>
      <p:sp>
        <p:nvSpPr>
          <p:cNvPr id="6" name="TextBox 5"/>
          <p:cNvSpPr txBox="1"/>
          <p:nvPr/>
        </p:nvSpPr>
        <p:spPr>
          <a:xfrm>
            <a:off x="2607931" y="3211912"/>
            <a:ext cx="7176459" cy="1938992"/>
          </a:xfrm>
          <a:prstGeom prst="rect">
            <a:avLst/>
          </a:prstGeom>
          <a:noFill/>
        </p:spPr>
        <p:txBody>
          <a:bodyPr wrap="square" rtlCol="0">
            <a:spAutoFit/>
          </a:bodyPr>
          <a:lstStyle/>
          <a:p>
            <a:pPr algn="ctr"/>
            <a:r>
              <a:rPr lang="en-US" sz="6000" b="1" dirty="0">
                <a:solidFill>
                  <a:schemeClr val="bg1"/>
                </a:solidFill>
                <a:latin typeface="Avenir Black" charset="0"/>
                <a:ea typeface="Avenir Black" charset="0"/>
                <a:cs typeface="Avenir Black" charset="0"/>
              </a:rPr>
              <a:t>Safety Reference Model</a:t>
            </a:r>
          </a:p>
        </p:txBody>
      </p:sp>
      <p:sp>
        <p:nvSpPr>
          <p:cNvPr id="2" name="Rectangle 1"/>
          <p:cNvSpPr/>
          <p:nvPr/>
        </p:nvSpPr>
        <p:spPr>
          <a:xfrm>
            <a:off x="5738960" y="2897890"/>
            <a:ext cx="914400" cy="91440"/>
          </a:xfrm>
          <a:prstGeom prst="rect">
            <a:avLst/>
          </a:prstGeom>
          <a:solidFill>
            <a:srgbClr val="D7DF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36911" y="5382976"/>
            <a:ext cx="1665732" cy="1684605"/>
          </a:xfrm>
          <a:prstGeom prst="rect">
            <a:avLst/>
          </a:prstGeom>
        </p:spPr>
      </p:pic>
    </p:spTree>
    <p:extLst>
      <p:ext uri="{BB962C8B-B14F-4D97-AF65-F5344CB8AC3E}">
        <p14:creationId xmlns:p14="http://schemas.microsoft.com/office/powerpoint/2010/main" val="391416643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3247352AD72AF4BA05A232E714EA0AB" ma:contentTypeVersion="11" ma:contentTypeDescription="Create a new document." ma:contentTypeScope="" ma:versionID="ce3ad78627527b4c9e23d94a24fcbe06">
  <xsd:schema xmlns:xsd="http://www.w3.org/2001/XMLSchema" xmlns:xs="http://www.w3.org/2001/XMLSchema" xmlns:p="http://schemas.microsoft.com/office/2006/metadata/properties" xmlns:ns3="0f81988b-aff4-4607-9e2c-69ff08a6c209" xmlns:ns4="2a6b3ae2-7e9a-457d-b0fc-cfeb0e78f72c" targetNamespace="http://schemas.microsoft.com/office/2006/metadata/properties" ma:root="true" ma:fieldsID="92ec09d066187b197d1beec86c1b7f25" ns3:_="" ns4:_="">
    <xsd:import namespace="0f81988b-aff4-4607-9e2c-69ff08a6c209"/>
    <xsd:import namespace="2a6b3ae2-7e9a-457d-b0fc-cfeb0e78f72c"/>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3:MediaServiceAutoTags" minOccurs="0"/>
                <xsd:element ref="ns3:MediaServiceOCR" minOccurs="0"/>
                <xsd:element ref="ns3:MediaServiceGenerationTime" minOccurs="0"/>
                <xsd:element ref="ns3:MediaServiceEventHashCode" minOccurs="0"/>
                <xsd:element ref="ns4:SharedWithUsers" minOccurs="0"/>
                <xsd:element ref="ns4:SharedWithDetails" minOccurs="0"/>
                <xsd:element ref="ns4: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f81988b-aff4-4607-9e2c-69ff08a6c20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a6b3ae2-7e9a-457d-b0fc-cfeb0e78f72c"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element name="SharingHintHash" ma:index="18"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987CF89-90DB-45D3-ADCB-B64AE2B326F7}">
  <ds:schemaRefs>
    <ds:schemaRef ds:uri="http://schemas.microsoft.com/sharepoint/v3/contenttype/forms"/>
  </ds:schemaRefs>
</ds:datastoreItem>
</file>

<file path=customXml/itemProps2.xml><?xml version="1.0" encoding="utf-8"?>
<ds:datastoreItem xmlns:ds="http://schemas.openxmlformats.org/officeDocument/2006/customXml" ds:itemID="{428C0F42-ADE5-457B-B171-C03A391E0886}">
  <ds:schemaRefs>
    <ds:schemaRef ds:uri="http://purl.org/dc/terms/"/>
    <ds:schemaRef ds:uri="http://purl.org/dc/dcmitype/"/>
    <ds:schemaRef ds:uri="0f81988b-aff4-4607-9e2c-69ff08a6c209"/>
    <ds:schemaRef ds:uri="http://purl.org/dc/elements/1.1/"/>
    <ds:schemaRef ds:uri="http://schemas.openxmlformats.org/package/2006/metadata/core-properties"/>
    <ds:schemaRef ds:uri="http://schemas.microsoft.com/office/2006/documentManagement/types"/>
    <ds:schemaRef ds:uri="http://schemas.microsoft.com/office/infopath/2007/PartnerControls"/>
    <ds:schemaRef ds:uri="http://www.w3.org/XML/1998/namespace"/>
    <ds:schemaRef ds:uri="2a6b3ae2-7e9a-457d-b0fc-cfeb0e78f72c"/>
    <ds:schemaRef ds:uri="http://schemas.microsoft.com/office/2006/metadata/properties"/>
  </ds:schemaRefs>
</ds:datastoreItem>
</file>

<file path=customXml/itemProps3.xml><?xml version="1.0" encoding="utf-8"?>
<ds:datastoreItem xmlns:ds="http://schemas.openxmlformats.org/officeDocument/2006/customXml" ds:itemID="{8BF2AD8A-BD5F-435B-9F5A-7BFA40BBE17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f81988b-aff4-4607-9e2c-69ff08a6c209"/>
    <ds:schemaRef ds:uri="2a6b3ae2-7e9a-457d-b0fc-cfeb0e78f72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8253</TotalTime>
  <Words>2805</Words>
  <Application>Microsoft Office PowerPoint</Application>
  <PresentationFormat>Widescreen</PresentationFormat>
  <Paragraphs>309</Paragraphs>
  <Slides>20</Slides>
  <Notes>20</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20</vt:i4>
      </vt:variant>
    </vt:vector>
  </HeadingPairs>
  <TitlesOfParts>
    <vt:vector size="35" baseType="lpstr">
      <vt:lpstr>Calibri Light</vt:lpstr>
      <vt:lpstr>Calibri</vt:lpstr>
      <vt:lpstr>Roboto</vt:lpstr>
      <vt:lpstr>Times New Roman</vt:lpstr>
      <vt:lpstr>Wingdings</vt:lpstr>
      <vt:lpstr>Wingdings 2</vt:lpstr>
      <vt:lpstr>Courier New</vt:lpstr>
      <vt:lpstr>Arial Narrow</vt:lpstr>
      <vt:lpstr>Symbol</vt:lpstr>
      <vt:lpstr>Avenir Book</vt:lpstr>
      <vt:lpstr>Avenir Black</vt:lpstr>
      <vt:lpstr>Helvetica</vt:lpstr>
      <vt:lpstr>Arial</vt:lpstr>
      <vt:lpstr>Wingdings 3</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Safety Reporting Regulatory Intelligence</vt:lpstr>
      <vt:lpstr>Safety Reporting Reference Model – How is it Maintained?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Steven Beales</cp:lastModifiedBy>
  <cp:revision>71</cp:revision>
  <cp:lastPrinted>2017-10-25T18:12:55Z</cp:lastPrinted>
  <dcterms:created xsi:type="dcterms:W3CDTF">2016-05-26T15:35:02Z</dcterms:created>
  <dcterms:modified xsi:type="dcterms:W3CDTF">2021-10-29T19:18:27Z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0x01010073247352AD72AF4BA05A232E714EA0AB</vt:lpwstr>
  </property>
</Properties>
</file>